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A2947-0F77-4179-89CF-31864031F18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77F96-0CF1-4F64-9E33-0711A583560E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Недостатки: не во всех школах разработаны индивидуальные образовательные маршруты для высоко мотивированных и одаренных обучающихся;</a:t>
          </a:r>
          <a:endParaRPr lang="ru-RU" dirty="0"/>
        </a:p>
      </dgm:t>
    </dgm:pt>
    <dgm:pt modelId="{891B1013-89DC-4927-89EB-84D4F97AD7A0}" type="parTrans" cxnId="{E3061394-43CB-4A12-A9F0-09BE39FA21B2}">
      <dgm:prSet/>
      <dgm:spPr/>
      <dgm:t>
        <a:bodyPr/>
        <a:lstStyle/>
        <a:p>
          <a:endParaRPr lang="ru-RU"/>
        </a:p>
      </dgm:t>
    </dgm:pt>
    <dgm:pt modelId="{A88B54E1-1891-4622-AC16-F110C1B45494}" type="sibTrans" cxnId="{E3061394-43CB-4A12-A9F0-09BE39FA21B2}">
      <dgm:prSet/>
      <dgm:spPr/>
      <dgm:t>
        <a:bodyPr/>
        <a:lstStyle/>
        <a:p>
          <a:endParaRPr lang="ru-RU"/>
        </a:p>
      </dgm:t>
    </dgm:pt>
    <dgm:pt modelId="{818A60A7-8019-4349-8116-350166CD0ABE}">
      <dgm:prSet/>
      <dgm:spPr/>
      <dgm:t>
        <a:bodyPr/>
        <a:lstStyle/>
        <a:p>
          <a:pPr rtl="0"/>
          <a:r>
            <a:rPr lang="ru-RU" dirty="0" smtClean="0"/>
            <a:t>Решение: (план мероприятий по оказанию методической  помощи школам, показывающим низкие образовательные результаты, на 2021-2022 учебный год)</a:t>
          </a:r>
          <a:endParaRPr lang="ru-RU" dirty="0"/>
        </a:p>
      </dgm:t>
    </dgm:pt>
    <dgm:pt modelId="{BB7ECD79-54B2-4B79-9579-357786E5486F}" type="parTrans" cxnId="{C463B1AC-CF37-4345-8434-160C4D2E9720}">
      <dgm:prSet/>
      <dgm:spPr/>
      <dgm:t>
        <a:bodyPr/>
        <a:lstStyle/>
        <a:p>
          <a:endParaRPr lang="ru-RU"/>
        </a:p>
      </dgm:t>
    </dgm:pt>
    <dgm:pt modelId="{66E174AF-39FD-4465-A451-F67F946901FF}" type="sibTrans" cxnId="{C463B1AC-CF37-4345-8434-160C4D2E9720}">
      <dgm:prSet/>
      <dgm:spPr/>
      <dgm:t>
        <a:bodyPr/>
        <a:lstStyle/>
        <a:p>
          <a:endParaRPr lang="ru-RU"/>
        </a:p>
      </dgm:t>
    </dgm:pt>
    <dgm:pt modelId="{47683710-26E1-49CC-8064-5AACEF5630DF}">
      <dgm:prSet/>
      <dgm:spPr/>
      <dgm:t>
        <a:bodyPr/>
        <a:lstStyle/>
        <a:p>
          <a:pPr rtl="0"/>
          <a:r>
            <a:rPr lang="ru-RU" dirty="0" smtClean="0"/>
            <a:t>Мастер-классы, представление и обсуждение опыта использования ИОМ обучающихся, как инструмента достижения качественных образовательных результатов, в том числе обучающихся с ОВЗ, мотивированных и одаренных обучающихся;</a:t>
          </a:r>
          <a:endParaRPr lang="ru-RU" dirty="0"/>
        </a:p>
      </dgm:t>
    </dgm:pt>
    <dgm:pt modelId="{C8CBBF7D-444D-4A05-93F8-E685F9D32476}" type="parTrans" cxnId="{A7942C04-ABCA-476F-A8D3-9AD3D6FB6407}">
      <dgm:prSet/>
      <dgm:spPr/>
      <dgm:t>
        <a:bodyPr/>
        <a:lstStyle/>
        <a:p>
          <a:endParaRPr lang="ru-RU"/>
        </a:p>
      </dgm:t>
    </dgm:pt>
    <dgm:pt modelId="{742AD165-D6A3-428A-B782-B074BF2F6C41}" type="sibTrans" cxnId="{A7942C04-ABCA-476F-A8D3-9AD3D6FB6407}">
      <dgm:prSet/>
      <dgm:spPr/>
      <dgm:t>
        <a:bodyPr/>
        <a:lstStyle/>
        <a:p>
          <a:endParaRPr lang="ru-RU"/>
        </a:p>
      </dgm:t>
    </dgm:pt>
    <dgm:pt modelId="{1CB3EBFC-48A9-42A5-BDFB-75A7E41518A4}">
      <dgm:prSet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ru-RU" dirty="0" smtClean="0">
              <a:effectLst/>
              <a:latin typeface="Palatino Linotype" pitchFamily="18" charset="0"/>
              <a:ea typeface="Times New Roman"/>
            </a:rPr>
            <a:t>Ликвидация профессиональных дефицитов педагогов, влияющих на качество образовательных результатов. Диссеминация – трансляция идей,</a:t>
          </a:r>
        </a:p>
        <a:p>
          <a:r>
            <a:rPr lang="ru-RU" dirty="0" smtClean="0">
              <a:effectLst/>
              <a:latin typeface="Palatino Linotype" pitchFamily="18" charset="0"/>
              <a:ea typeface="Times New Roman"/>
            </a:rPr>
            <a:t>методов осуществления, продуктов и (или) результатов опыта инновационной деятельности  педагогов.</a:t>
          </a:r>
          <a:endParaRPr lang="ru-RU" dirty="0">
            <a:latin typeface="Palatino Linotype" pitchFamily="18" charset="0"/>
          </a:endParaRPr>
        </a:p>
      </dgm:t>
    </dgm:pt>
    <dgm:pt modelId="{1FEFEBF3-0EC6-4939-A993-7296B355ED2D}" type="parTrans" cxnId="{40E33613-2DF3-43B3-B05C-BEDDF06135EF}">
      <dgm:prSet/>
      <dgm:spPr/>
      <dgm:t>
        <a:bodyPr/>
        <a:lstStyle/>
        <a:p>
          <a:endParaRPr lang="ru-RU"/>
        </a:p>
      </dgm:t>
    </dgm:pt>
    <dgm:pt modelId="{3642C79F-2AF4-47AA-A539-B9BD92FA11FF}" type="sibTrans" cxnId="{40E33613-2DF3-43B3-B05C-BEDDF06135EF}">
      <dgm:prSet/>
      <dgm:spPr/>
      <dgm:t>
        <a:bodyPr/>
        <a:lstStyle/>
        <a:p>
          <a:endParaRPr lang="ru-RU"/>
        </a:p>
      </dgm:t>
    </dgm:pt>
    <dgm:pt modelId="{AB61D4E9-AA98-4A51-80E2-FE4384073981}" type="pres">
      <dgm:prSet presAssocID="{202A2947-0F77-4179-89CF-31864031F1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FB7462D-E8E1-4E49-8BF9-AE8FEF7E8DA9}" type="pres">
      <dgm:prSet presAssocID="{202A2947-0F77-4179-89CF-31864031F186}" presName="pyramid" presStyleLbl="node1" presStyleIdx="0" presStyleCnt="1" custLinFactNeighborX="642" custLinFactNeighborY="-1266"/>
      <dgm:spPr/>
    </dgm:pt>
    <dgm:pt modelId="{927D2028-0F93-4486-B439-141616E890E2}" type="pres">
      <dgm:prSet presAssocID="{202A2947-0F77-4179-89CF-31864031F186}" presName="theList" presStyleCnt="0"/>
      <dgm:spPr/>
    </dgm:pt>
    <dgm:pt modelId="{E848C132-085D-4F6A-8654-E0C11BAAE8F4}" type="pres">
      <dgm:prSet presAssocID="{DE077F96-0CF1-4F64-9E33-0711A583560E}" presName="aNode" presStyleLbl="fgAcc1" presStyleIdx="0" presStyleCnt="4" custScaleX="162195" custLinFactY="344449" custLinFactNeighborX="-47769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EF353-4FC5-4A1A-8CB4-B1EDB77DA742}" type="pres">
      <dgm:prSet presAssocID="{DE077F96-0CF1-4F64-9E33-0711A583560E}" presName="aSpace" presStyleCnt="0"/>
      <dgm:spPr/>
    </dgm:pt>
    <dgm:pt modelId="{3863907C-A0A4-4B24-98CC-BC52A738E25A}" type="pres">
      <dgm:prSet presAssocID="{818A60A7-8019-4349-8116-350166CD0ABE}" presName="aNode" presStyleLbl="fgAcc1" presStyleIdx="1" presStyleCnt="4" custScaleX="162195" custLinFactY="140915" custLinFactNeighborX="-3120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92BA2-F828-4C94-A9F7-00A46F19D8E2}" type="pres">
      <dgm:prSet presAssocID="{818A60A7-8019-4349-8116-350166CD0ABE}" presName="aSpace" presStyleCnt="0"/>
      <dgm:spPr/>
    </dgm:pt>
    <dgm:pt modelId="{83816382-3C81-45CB-9ACB-A2D3136384DD}" type="pres">
      <dgm:prSet presAssocID="{47683710-26E1-49CC-8064-5AACEF5630DF}" presName="aNode" presStyleLbl="fgAcc1" presStyleIdx="2" presStyleCnt="4" custScaleX="162703" custLinFactY="-48037" custLinFactNeighborX="-173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78F3D-F253-4CF8-A5E5-FFF21FE0DF0F}" type="pres">
      <dgm:prSet presAssocID="{47683710-26E1-49CC-8064-5AACEF5630DF}" presName="aSpace" presStyleCnt="0"/>
      <dgm:spPr/>
    </dgm:pt>
    <dgm:pt modelId="{8A6CF3B1-4AD6-4FEE-B3B3-1BD06F042725}" type="pres">
      <dgm:prSet presAssocID="{1CB3EBFC-48A9-42A5-BDFB-75A7E41518A4}" presName="aNode" presStyleLbl="fgAcc1" presStyleIdx="3" presStyleCnt="4" custScaleX="162957" custLinFactY="-249489" custLinFactNeighborX="-5509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1162-F97A-4271-A577-B96BBCF97A0E}" type="pres">
      <dgm:prSet presAssocID="{1CB3EBFC-48A9-42A5-BDFB-75A7E41518A4}" presName="aSpace" presStyleCnt="0"/>
      <dgm:spPr/>
    </dgm:pt>
  </dgm:ptLst>
  <dgm:cxnLst>
    <dgm:cxn modelId="{5D9F4392-2AC2-493E-956E-BCB00B00AD58}" type="presOf" srcId="{DE077F96-0CF1-4F64-9E33-0711A583560E}" destId="{E848C132-085D-4F6A-8654-E0C11BAAE8F4}" srcOrd="0" destOrd="0" presId="urn:microsoft.com/office/officeart/2005/8/layout/pyramid2"/>
    <dgm:cxn modelId="{4F7D8C1F-B00C-43E5-A2BC-C564E80ACE2E}" type="presOf" srcId="{1CB3EBFC-48A9-42A5-BDFB-75A7E41518A4}" destId="{8A6CF3B1-4AD6-4FEE-B3B3-1BD06F042725}" srcOrd="0" destOrd="0" presId="urn:microsoft.com/office/officeart/2005/8/layout/pyramid2"/>
    <dgm:cxn modelId="{81E9FCB3-5A49-48A3-A170-88680C29AC46}" type="presOf" srcId="{818A60A7-8019-4349-8116-350166CD0ABE}" destId="{3863907C-A0A4-4B24-98CC-BC52A738E25A}" srcOrd="0" destOrd="0" presId="urn:microsoft.com/office/officeart/2005/8/layout/pyramid2"/>
    <dgm:cxn modelId="{E3061394-43CB-4A12-A9F0-09BE39FA21B2}" srcId="{202A2947-0F77-4179-89CF-31864031F186}" destId="{DE077F96-0CF1-4F64-9E33-0711A583560E}" srcOrd="0" destOrd="0" parTransId="{891B1013-89DC-4927-89EB-84D4F97AD7A0}" sibTransId="{A88B54E1-1891-4622-AC16-F110C1B45494}"/>
    <dgm:cxn modelId="{C463B1AC-CF37-4345-8434-160C4D2E9720}" srcId="{202A2947-0F77-4179-89CF-31864031F186}" destId="{818A60A7-8019-4349-8116-350166CD0ABE}" srcOrd="1" destOrd="0" parTransId="{BB7ECD79-54B2-4B79-9579-357786E5486F}" sibTransId="{66E174AF-39FD-4465-A451-F67F946901FF}"/>
    <dgm:cxn modelId="{C67A008C-7798-44C6-B384-5ACD75006D9E}" type="presOf" srcId="{202A2947-0F77-4179-89CF-31864031F186}" destId="{AB61D4E9-AA98-4A51-80E2-FE4384073981}" srcOrd="0" destOrd="0" presId="urn:microsoft.com/office/officeart/2005/8/layout/pyramid2"/>
    <dgm:cxn modelId="{A7942C04-ABCA-476F-A8D3-9AD3D6FB6407}" srcId="{202A2947-0F77-4179-89CF-31864031F186}" destId="{47683710-26E1-49CC-8064-5AACEF5630DF}" srcOrd="2" destOrd="0" parTransId="{C8CBBF7D-444D-4A05-93F8-E685F9D32476}" sibTransId="{742AD165-D6A3-428A-B782-B074BF2F6C41}"/>
    <dgm:cxn modelId="{40E33613-2DF3-43B3-B05C-BEDDF06135EF}" srcId="{202A2947-0F77-4179-89CF-31864031F186}" destId="{1CB3EBFC-48A9-42A5-BDFB-75A7E41518A4}" srcOrd="3" destOrd="0" parTransId="{1FEFEBF3-0EC6-4939-A993-7296B355ED2D}" sibTransId="{3642C79F-2AF4-47AA-A539-B9BD92FA11FF}"/>
    <dgm:cxn modelId="{141FF616-67C8-47D8-8518-A07D6EB1B6E7}" type="presOf" srcId="{47683710-26E1-49CC-8064-5AACEF5630DF}" destId="{83816382-3C81-45CB-9ACB-A2D3136384DD}" srcOrd="0" destOrd="0" presId="urn:microsoft.com/office/officeart/2005/8/layout/pyramid2"/>
    <dgm:cxn modelId="{3BD438C5-CE99-47AF-8049-7513618294B5}" type="presParOf" srcId="{AB61D4E9-AA98-4A51-80E2-FE4384073981}" destId="{0FB7462D-E8E1-4E49-8BF9-AE8FEF7E8DA9}" srcOrd="0" destOrd="0" presId="urn:microsoft.com/office/officeart/2005/8/layout/pyramid2"/>
    <dgm:cxn modelId="{F5760F57-0C00-4BD7-BC33-DE8DBC7AF423}" type="presParOf" srcId="{AB61D4E9-AA98-4A51-80E2-FE4384073981}" destId="{927D2028-0F93-4486-B439-141616E890E2}" srcOrd="1" destOrd="0" presId="urn:microsoft.com/office/officeart/2005/8/layout/pyramid2"/>
    <dgm:cxn modelId="{A4ACEA71-DEA5-4EF9-86A9-84A77A332BBD}" type="presParOf" srcId="{927D2028-0F93-4486-B439-141616E890E2}" destId="{E848C132-085D-4F6A-8654-E0C11BAAE8F4}" srcOrd="0" destOrd="0" presId="urn:microsoft.com/office/officeart/2005/8/layout/pyramid2"/>
    <dgm:cxn modelId="{8638F18B-A285-4350-845D-77809B58A7A1}" type="presParOf" srcId="{927D2028-0F93-4486-B439-141616E890E2}" destId="{F19EF353-4FC5-4A1A-8CB4-B1EDB77DA742}" srcOrd="1" destOrd="0" presId="urn:microsoft.com/office/officeart/2005/8/layout/pyramid2"/>
    <dgm:cxn modelId="{31BEA34E-1DA8-4C6D-90BD-E76F0B971CB2}" type="presParOf" srcId="{927D2028-0F93-4486-B439-141616E890E2}" destId="{3863907C-A0A4-4B24-98CC-BC52A738E25A}" srcOrd="2" destOrd="0" presId="urn:microsoft.com/office/officeart/2005/8/layout/pyramid2"/>
    <dgm:cxn modelId="{5B6179C8-620C-419C-9518-8977BD6E912B}" type="presParOf" srcId="{927D2028-0F93-4486-B439-141616E890E2}" destId="{97E92BA2-F828-4C94-A9F7-00A46F19D8E2}" srcOrd="3" destOrd="0" presId="urn:microsoft.com/office/officeart/2005/8/layout/pyramid2"/>
    <dgm:cxn modelId="{76A54244-409F-486D-902B-1A34EFCE47EC}" type="presParOf" srcId="{927D2028-0F93-4486-B439-141616E890E2}" destId="{83816382-3C81-45CB-9ACB-A2D3136384DD}" srcOrd="4" destOrd="0" presId="urn:microsoft.com/office/officeart/2005/8/layout/pyramid2"/>
    <dgm:cxn modelId="{FC52ACC0-E0CA-4167-98A1-9DEFDE658BEA}" type="presParOf" srcId="{927D2028-0F93-4486-B439-141616E890E2}" destId="{8C178F3D-F253-4CF8-A5E5-FFF21FE0DF0F}" srcOrd="5" destOrd="0" presId="urn:microsoft.com/office/officeart/2005/8/layout/pyramid2"/>
    <dgm:cxn modelId="{ABDB4836-F1CF-4A16-B4BB-2F130A686C4E}" type="presParOf" srcId="{927D2028-0F93-4486-B439-141616E890E2}" destId="{8A6CF3B1-4AD6-4FEE-B3B3-1BD06F042725}" srcOrd="6" destOrd="0" presId="urn:microsoft.com/office/officeart/2005/8/layout/pyramid2"/>
    <dgm:cxn modelId="{CDFF8F9C-1A65-4167-B3C9-3F8694F4D72B}" type="presParOf" srcId="{927D2028-0F93-4486-B439-141616E890E2}" destId="{BF0D1162-F97A-4271-A577-B96BBCF97A0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FF04F-3551-41B5-AAB7-2FCFA1D313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2A607-6CC6-4171-819A-72F8C67F40B7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rtl="0"/>
          <a:r>
            <a:rPr lang="ru-RU" sz="1200" dirty="0" smtClean="0"/>
            <a:t>Недостатки: Оптимальность состава школьных команд сопровождения детей находящихся в трудной жизненной ситуации или в конфликте с законом недостаточная;</a:t>
          </a:r>
          <a:endParaRPr lang="ru-RU" sz="1200" dirty="0"/>
        </a:p>
      </dgm:t>
    </dgm:pt>
    <dgm:pt modelId="{B7B78975-8D80-4856-8128-732B2510B909}" type="parTrans" cxnId="{8134845B-39EA-4B96-9482-A41FD2C8FE25}">
      <dgm:prSet/>
      <dgm:spPr/>
      <dgm:t>
        <a:bodyPr/>
        <a:lstStyle/>
        <a:p>
          <a:endParaRPr lang="ru-RU"/>
        </a:p>
      </dgm:t>
    </dgm:pt>
    <dgm:pt modelId="{D60B568C-3476-4A35-81A3-726D38D5BB62}" type="sibTrans" cxnId="{8134845B-39EA-4B96-9482-A41FD2C8FE25}">
      <dgm:prSet/>
      <dgm:spPr/>
      <dgm:t>
        <a:bodyPr/>
        <a:lstStyle/>
        <a:p>
          <a:endParaRPr lang="ru-RU"/>
        </a:p>
      </dgm:t>
    </dgm:pt>
    <dgm:pt modelId="{5C69DF69-6A3B-443B-8591-9F6A96A74EC1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rtl="0"/>
          <a:r>
            <a:rPr lang="ru-RU" sz="1200" dirty="0" smtClean="0"/>
            <a:t>Недостаточность специалистов психолого-педагогического сопровождения в муниципальной системе образования для реализации задач по сопровождению перехода ШНОР/ШФСНУ в режим эффективного функционирования;- 9 ставок психологов, дефектологов, логопедов (по результатам  заполнения мониторинговых карт школами) </a:t>
          </a:r>
          <a:endParaRPr lang="ru-RU" sz="1200" dirty="0"/>
        </a:p>
      </dgm:t>
    </dgm:pt>
    <dgm:pt modelId="{F8B638C5-FF15-46E1-946B-9D499C77B3BF}" type="parTrans" cxnId="{C5AB2C80-8630-41CE-B913-DC3CC19E6B45}">
      <dgm:prSet/>
      <dgm:spPr/>
      <dgm:t>
        <a:bodyPr/>
        <a:lstStyle/>
        <a:p>
          <a:endParaRPr lang="ru-RU"/>
        </a:p>
      </dgm:t>
    </dgm:pt>
    <dgm:pt modelId="{79BED6C5-5F7E-4837-8763-519F9E3ACC56}" type="sibTrans" cxnId="{C5AB2C80-8630-41CE-B913-DC3CC19E6B45}">
      <dgm:prSet/>
      <dgm:spPr/>
      <dgm:t>
        <a:bodyPr/>
        <a:lstStyle/>
        <a:p>
          <a:endParaRPr lang="ru-RU"/>
        </a:p>
      </dgm:t>
    </dgm:pt>
    <dgm:pt modelId="{ED80836D-3221-4B1E-8306-6070B5948D88}">
      <dgm:prSet custT="1"/>
      <dgm:spPr/>
      <dgm:t>
        <a:bodyPr/>
        <a:lstStyle/>
        <a:p>
          <a:pPr rtl="0"/>
          <a:r>
            <a:rPr lang="ru-RU" sz="1200" dirty="0" smtClean="0"/>
            <a:t>Решение: Выписка из протокола совещания с командами школ – участниц проекта «Повышение качества образования в школах с низким результатом обучения и в школах, функционирующих в неблагоприятных социальных условиях» в 2021 году 06.10.2021 </a:t>
          </a:r>
          <a:endParaRPr lang="ru-RU" sz="1200" dirty="0"/>
        </a:p>
      </dgm:t>
    </dgm:pt>
    <dgm:pt modelId="{B8FB5838-F7BB-4523-B768-32E9FD97C198}" type="parTrans" cxnId="{C499CA82-14B4-4EA6-B6E2-14F36451DD34}">
      <dgm:prSet/>
      <dgm:spPr/>
      <dgm:t>
        <a:bodyPr/>
        <a:lstStyle/>
        <a:p>
          <a:endParaRPr lang="ru-RU"/>
        </a:p>
      </dgm:t>
    </dgm:pt>
    <dgm:pt modelId="{B56A8CE5-ADE0-4C10-B6CF-BA0CBAF9C135}" type="sibTrans" cxnId="{C499CA82-14B4-4EA6-B6E2-14F36451DD34}">
      <dgm:prSet/>
      <dgm:spPr/>
      <dgm:t>
        <a:bodyPr/>
        <a:lstStyle/>
        <a:p>
          <a:endParaRPr lang="ru-RU"/>
        </a:p>
      </dgm:t>
    </dgm:pt>
    <dgm:pt modelId="{C9E72D16-F4F7-451C-8693-032BEB265408}">
      <dgm:prSet custT="1"/>
      <dgm:spPr/>
      <dgm:t>
        <a:bodyPr/>
        <a:lstStyle/>
        <a:p>
          <a:pPr rtl="0"/>
          <a:r>
            <a:rPr lang="ru-RU" sz="1200" dirty="0" smtClean="0"/>
            <a:t>- предоставить информацию в комитет образования администрации Кировского муниципального района ЛО, о необходимости введения в штатное расписание школы специалистов, исходя из подтвержденных данных по обучающимся с ОВЗ.</a:t>
          </a:r>
          <a:endParaRPr lang="ru-RU" sz="1200" dirty="0"/>
        </a:p>
      </dgm:t>
    </dgm:pt>
    <dgm:pt modelId="{92E4DDE0-89F7-44EC-A5A7-39F24291976D}" type="parTrans" cxnId="{663FFD94-3A24-431B-AE7B-44B33ADD7B9E}">
      <dgm:prSet/>
      <dgm:spPr/>
      <dgm:t>
        <a:bodyPr/>
        <a:lstStyle/>
        <a:p>
          <a:endParaRPr lang="ru-RU"/>
        </a:p>
      </dgm:t>
    </dgm:pt>
    <dgm:pt modelId="{4CC913DC-5500-4565-9245-F595273C9B7F}" type="sibTrans" cxnId="{663FFD94-3A24-431B-AE7B-44B33ADD7B9E}">
      <dgm:prSet/>
      <dgm:spPr/>
      <dgm:t>
        <a:bodyPr/>
        <a:lstStyle/>
        <a:p>
          <a:endParaRPr lang="ru-RU"/>
        </a:p>
      </dgm:t>
    </dgm:pt>
    <dgm:pt modelId="{8C46704B-91FA-4A30-9FDB-D6944D56415F}">
      <dgm:prSet custT="1"/>
      <dgm:spPr>
        <a:solidFill>
          <a:srgbClr val="00FF00">
            <a:alpha val="90000"/>
          </a:srgbClr>
        </a:solidFill>
      </dgm:spPr>
      <dgm:t>
        <a:bodyPr/>
        <a:lstStyle/>
        <a:p>
          <a:pPr rtl="0"/>
          <a:r>
            <a:rPr lang="ru-RU" sz="1200" dirty="0" smtClean="0"/>
            <a:t>Поиск путей решения на муниципальном уровне </a:t>
          </a:r>
          <a:endParaRPr lang="ru-RU" sz="1200" dirty="0"/>
        </a:p>
      </dgm:t>
    </dgm:pt>
    <dgm:pt modelId="{24918073-8F97-4F5D-BA86-3BAAD9E1E03F}" type="parTrans" cxnId="{147D40CD-1D61-453D-8C94-5F8E3DF42CCF}">
      <dgm:prSet/>
      <dgm:spPr/>
      <dgm:t>
        <a:bodyPr/>
        <a:lstStyle/>
        <a:p>
          <a:endParaRPr lang="ru-RU"/>
        </a:p>
      </dgm:t>
    </dgm:pt>
    <dgm:pt modelId="{FB5A4418-0F11-467E-B279-099639926D0B}" type="sibTrans" cxnId="{147D40CD-1D61-453D-8C94-5F8E3DF42CCF}">
      <dgm:prSet/>
      <dgm:spPr/>
      <dgm:t>
        <a:bodyPr/>
        <a:lstStyle/>
        <a:p>
          <a:endParaRPr lang="ru-RU"/>
        </a:p>
      </dgm:t>
    </dgm:pt>
    <dgm:pt modelId="{B4A3E7E5-B0CD-4402-82BE-DC20636F38E8}" type="pres">
      <dgm:prSet presAssocID="{074FF04F-3551-41B5-AAB7-2FCFA1D3136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FF96D7-DEA7-4DD6-A8A3-6CA83C1834F3}" type="pres">
      <dgm:prSet presAssocID="{074FF04F-3551-41B5-AAB7-2FCFA1D31367}" presName="pyramid" presStyleLbl="node1" presStyleIdx="0" presStyleCnt="1" custLinFactNeighborX="4487" custLinFactNeighborY="-9333"/>
      <dgm:spPr/>
    </dgm:pt>
    <dgm:pt modelId="{4EB7931D-DFD6-43C7-80CC-B7FED9FDEBF6}" type="pres">
      <dgm:prSet presAssocID="{074FF04F-3551-41B5-AAB7-2FCFA1D31367}" presName="theList" presStyleCnt="0"/>
      <dgm:spPr/>
    </dgm:pt>
    <dgm:pt modelId="{91E73FB7-79B6-4479-B389-E7CE997D7BCB}" type="pres">
      <dgm:prSet presAssocID="{3522A607-6CC6-4171-819A-72F8C67F40B7}" presName="aNode" presStyleLbl="fgAcc1" presStyleIdx="0" presStyleCnt="5" custScaleX="174947" custScaleY="154364" custLinFactY="613279" custLinFactNeighborX="-26392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EF1EA-4A54-4ABF-B747-ADD065394933}" type="pres">
      <dgm:prSet presAssocID="{3522A607-6CC6-4171-819A-72F8C67F40B7}" presName="aSpace" presStyleCnt="0"/>
      <dgm:spPr/>
    </dgm:pt>
    <dgm:pt modelId="{14DFD55E-DAC6-4865-986E-DFE6EE5BBBF6}" type="pres">
      <dgm:prSet presAssocID="{5C69DF69-6A3B-443B-8591-9F6A96A74EC1}" presName="aNode" presStyleLbl="fgAcc1" presStyleIdx="1" presStyleCnt="5" custScaleX="177000" custScaleY="218022" custLinFactY="627800" custLinFactNeighborX="-35622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6BEBD-4EFE-4346-8FC0-670562189129}" type="pres">
      <dgm:prSet presAssocID="{5C69DF69-6A3B-443B-8591-9F6A96A74EC1}" presName="aSpace" presStyleCnt="0"/>
      <dgm:spPr/>
    </dgm:pt>
    <dgm:pt modelId="{ECC39769-DAC0-41DA-B5DE-1BA9DFEE4B7A}" type="pres">
      <dgm:prSet presAssocID="{ED80836D-3221-4B1E-8306-6070B5948D88}" presName="aNode" presStyleLbl="fgAcc1" presStyleIdx="2" presStyleCnt="5" custScaleX="176999" custScaleY="196008" custLinFactY="43550" custLinFactNeighborX="-130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DED14-109B-4944-A50F-5E61737002CA}" type="pres">
      <dgm:prSet presAssocID="{ED80836D-3221-4B1E-8306-6070B5948D88}" presName="aSpace" presStyleCnt="0"/>
      <dgm:spPr/>
    </dgm:pt>
    <dgm:pt modelId="{1662EBA9-F044-4460-BD6D-B2C6B131551F}" type="pres">
      <dgm:prSet presAssocID="{C9E72D16-F4F7-451C-8693-032BEB265408}" presName="aNode" presStyleLbl="fgAcc1" presStyleIdx="3" presStyleCnt="5" custScaleX="172897" custScaleY="179213" custLinFactY="-333311" custLinFactNeighborX="-5442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C70E-3FDE-4769-9EE2-526F81AC50BA}" type="pres">
      <dgm:prSet presAssocID="{C9E72D16-F4F7-451C-8693-032BEB265408}" presName="aSpace" presStyleCnt="0"/>
      <dgm:spPr/>
    </dgm:pt>
    <dgm:pt modelId="{BC1B34B6-4B57-443E-A9CA-B091775A8BE3}" type="pres">
      <dgm:prSet presAssocID="{8C46704B-91FA-4A30-9FDB-D6944D56415F}" presName="aNode" presStyleLbl="fgAcc1" presStyleIdx="4" presStyleCnt="5" custScaleX="163513" custScaleY="179213" custLinFactY="-700000" custLinFactNeighborX="4814" custLinFactNeighborY="-715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06D4-2882-47F9-87C4-DE39B6780CDC}" type="pres">
      <dgm:prSet presAssocID="{8C46704B-91FA-4A30-9FDB-D6944D56415F}" presName="aSpace" presStyleCnt="0"/>
      <dgm:spPr/>
    </dgm:pt>
  </dgm:ptLst>
  <dgm:cxnLst>
    <dgm:cxn modelId="{72EA04CA-3DAC-4336-841B-347E94BE608D}" type="presOf" srcId="{ED80836D-3221-4B1E-8306-6070B5948D88}" destId="{ECC39769-DAC0-41DA-B5DE-1BA9DFEE4B7A}" srcOrd="0" destOrd="0" presId="urn:microsoft.com/office/officeart/2005/8/layout/pyramid2"/>
    <dgm:cxn modelId="{C5AB2C80-8630-41CE-B913-DC3CC19E6B45}" srcId="{074FF04F-3551-41B5-AAB7-2FCFA1D31367}" destId="{5C69DF69-6A3B-443B-8591-9F6A96A74EC1}" srcOrd="1" destOrd="0" parTransId="{F8B638C5-FF15-46E1-946B-9D499C77B3BF}" sibTransId="{79BED6C5-5F7E-4837-8763-519F9E3ACC56}"/>
    <dgm:cxn modelId="{C91C241D-0D06-4C82-9581-09354FCF8624}" type="presOf" srcId="{3522A607-6CC6-4171-819A-72F8C67F40B7}" destId="{91E73FB7-79B6-4479-B389-E7CE997D7BCB}" srcOrd="0" destOrd="0" presId="urn:microsoft.com/office/officeart/2005/8/layout/pyramid2"/>
    <dgm:cxn modelId="{38735580-0E1F-4839-8E06-B2AD49BB35F6}" type="presOf" srcId="{5C69DF69-6A3B-443B-8591-9F6A96A74EC1}" destId="{14DFD55E-DAC6-4865-986E-DFE6EE5BBBF6}" srcOrd="0" destOrd="0" presId="urn:microsoft.com/office/officeart/2005/8/layout/pyramid2"/>
    <dgm:cxn modelId="{68BC36F8-C671-4AFC-A78F-432996745A7B}" type="presOf" srcId="{C9E72D16-F4F7-451C-8693-032BEB265408}" destId="{1662EBA9-F044-4460-BD6D-B2C6B131551F}" srcOrd="0" destOrd="0" presId="urn:microsoft.com/office/officeart/2005/8/layout/pyramid2"/>
    <dgm:cxn modelId="{C499CA82-14B4-4EA6-B6E2-14F36451DD34}" srcId="{074FF04F-3551-41B5-AAB7-2FCFA1D31367}" destId="{ED80836D-3221-4B1E-8306-6070B5948D88}" srcOrd="2" destOrd="0" parTransId="{B8FB5838-F7BB-4523-B768-32E9FD97C198}" sibTransId="{B56A8CE5-ADE0-4C10-B6CF-BA0CBAF9C135}"/>
    <dgm:cxn modelId="{D5760B49-E818-4C63-83F2-9646D4D2CC2B}" type="presOf" srcId="{074FF04F-3551-41B5-AAB7-2FCFA1D31367}" destId="{B4A3E7E5-B0CD-4402-82BE-DC20636F38E8}" srcOrd="0" destOrd="0" presId="urn:microsoft.com/office/officeart/2005/8/layout/pyramid2"/>
    <dgm:cxn modelId="{663FFD94-3A24-431B-AE7B-44B33ADD7B9E}" srcId="{074FF04F-3551-41B5-AAB7-2FCFA1D31367}" destId="{C9E72D16-F4F7-451C-8693-032BEB265408}" srcOrd="3" destOrd="0" parTransId="{92E4DDE0-89F7-44EC-A5A7-39F24291976D}" sibTransId="{4CC913DC-5500-4565-9245-F595273C9B7F}"/>
    <dgm:cxn modelId="{123B9FA4-EB5B-432B-A7ED-5FCE77EE3E94}" type="presOf" srcId="{8C46704B-91FA-4A30-9FDB-D6944D56415F}" destId="{BC1B34B6-4B57-443E-A9CA-B091775A8BE3}" srcOrd="0" destOrd="0" presId="urn:microsoft.com/office/officeart/2005/8/layout/pyramid2"/>
    <dgm:cxn modelId="{147D40CD-1D61-453D-8C94-5F8E3DF42CCF}" srcId="{074FF04F-3551-41B5-AAB7-2FCFA1D31367}" destId="{8C46704B-91FA-4A30-9FDB-D6944D56415F}" srcOrd="4" destOrd="0" parTransId="{24918073-8F97-4F5D-BA86-3BAAD9E1E03F}" sibTransId="{FB5A4418-0F11-467E-B279-099639926D0B}"/>
    <dgm:cxn modelId="{8134845B-39EA-4B96-9482-A41FD2C8FE25}" srcId="{074FF04F-3551-41B5-AAB7-2FCFA1D31367}" destId="{3522A607-6CC6-4171-819A-72F8C67F40B7}" srcOrd="0" destOrd="0" parTransId="{B7B78975-8D80-4856-8128-732B2510B909}" sibTransId="{D60B568C-3476-4A35-81A3-726D38D5BB62}"/>
    <dgm:cxn modelId="{CE49AF44-59AD-4C03-BA12-0CC630BAB65A}" type="presParOf" srcId="{B4A3E7E5-B0CD-4402-82BE-DC20636F38E8}" destId="{FDFF96D7-DEA7-4DD6-A8A3-6CA83C1834F3}" srcOrd="0" destOrd="0" presId="urn:microsoft.com/office/officeart/2005/8/layout/pyramid2"/>
    <dgm:cxn modelId="{771F0A4A-30F8-43D1-AF59-E97032E6F22E}" type="presParOf" srcId="{B4A3E7E5-B0CD-4402-82BE-DC20636F38E8}" destId="{4EB7931D-DFD6-43C7-80CC-B7FED9FDEBF6}" srcOrd="1" destOrd="0" presId="urn:microsoft.com/office/officeart/2005/8/layout/pyramid2"/>
    <dgm:cxn modelId="{ED56598C-62C6-4EB3-BC5B-7AE54B28E803}" type="presParOf" srcId="{4EB7931D-DFD6-43C7-80CC-B7FED9FDEBF6}" destId="{91E73FB7-79B6-4479-B389-E7CE997D7BCB}" srcOrd="0" destOrd="0" presId="urn:microsoft.com/office/officeart/2005/8/layout/pyramid2"/>
    <dgm:cxn modelId="{01C6F6D9-A63E-4AEE-A894-18D68E5A83E1}" type="presParOf" srcId="{4EB7931D-DFD6-43C7-80CC-B7FED9FDEBF6}" destId="{4E3EF1EA-4A54-4ABF-B747-ADD065394933}" srcOrd="1" destOrd="0" presId="urn:microsoft.com/office/officeart/2005/8/layout/pyramid2"/>
    <dgm:cxn modelId="{B54694A3-427B-4B44-AA51-65FA9E634AC5}" type="presParOf" srcId="{4EB7931D-DFD6-43C7-80CC-B7FED9FDEBF6}" destId="{14DFD55E-DAC6-4865-986E-DFE6EE5BBBF6}" srcOrd="2" destOrd="0" presId="urn:microsoft.com/office/officeart/2005/8/layout/pyramid2"/>
    <dgm:cxn modelId="{CAFC5E57-6AB9-4C9F-AAAB-4988422001C9}" type="presParOf" srcId="{4EB7931D-DFD6-43C7-80CC-B7FED9FDEBF6}" destId="{63C6BEBD-4EFE-4346-8FC0-670562189129}" srcOrd="3" destOrd="0" presId="urn:microsoft.com/office/officeart/2005/8/layout/pyramid2"/>
    <dgm:cxn modelId="{41B38B8A-D7E7-4D66-81C1-AAF20B05E3C3}" type="presParOf" srcId="{4EB7931D-DFD6-43C7-80CC-B7FED9FDEBF6}" destId="{ECC39769-DAC0-41DA-B5DE-1BA9DFEE4B7A}" srcOrd="4" destOrd="0" presId="urn:microsoft.com/office/officeart/2005/8/layout/pyramid2"/>
    <dgm:cxn modelId="{5468E500-3547-48A1-A417-CBB432BD072C}" type="presParOf" srcId="{4EB7931D-DFD6-43C7-80CC-B7FED9FDEBF6}" destId="{3D4DED14-109B-4944-A50F-5E61737002CA}" srcOrd="5" destOrd="0" presId="urn:microsoft.com/office/officeart/2005/8/layout/pyramid2"/>
    <dgm:cxn modelId="{BECB0028-DB43-416D-B73F-2A2D0C527084}" type="presParOf" srcId="{4EB7931D-DFD6-43C7-80CC-B7FED9FDEBF6}" destId="{1662EBA9-F044-4460-BD6D-B2C6B131551F}" srcOrd="6" destOrd="0" presId="urn:microsoft.com/office/officeart/2005/8/layout/pyramid2"/>
    <dgm:cxn modelId="{78ACE7C9-9F7A-48B4-A4E3-E082D3522614}" type="presParOf" srcId="{4EB7931D-DFD6-43C7-80CC-B7FED9FDEBF6}" destId="{9057C70E-3FDE-4769-9EE2-526F81AC50BA}" srcOrd="7" destOrd="0" presId="urn:microsoft.com/office/officeart/2005/8/layout/pyramid2"/>
    <dgm:cxn modelId="{794DA87A-4BAB-446F-85BB-2710B07AB3AA}" type="presParOf" srcId="{4EB7931D-DFD6-43C7-80CC-B7FED9FDEBF6}" destId="{BC1B34B6-4B57-443E-A9CA-B091775A8BE3}" srcOrd="8" destOrd="0" presId="urn:microsoft.com/office/officeart/2005/8/layout/pyramid2"/>
    <dgm:cxn modelId="{63E42F5B-9C4E-45F7-B963-3EF14876CE1A}" type="presParOf" srcId="{4EB7931D-DFD6-43C7-80CC-B7FED9FDEBF6}" destId="{DCB406D4-2882-47F9-87C4-DE39B6780CD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5966D-6D23-4A60-8ADA-1556B7E7459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8E3DF-24B4-438D-9F2A-043D8BCA8989}">
      <dgm:prSet custT="1"/>
      <dgm:spPr/>
      <dgm:t>
        <a:bodyPr/>
        <a:lstStyle/>
        <a:p>
          <a:pPr rtl="0"/>
          <a:r>
            <a:rPr lang="ru-RU" sz="1200" dirty="0" smtClean="0"/>
            <a:t>Инновационный проект общего дела в образовательных организациях Кировского муниципального района в 2021-2022 учебном году;</a:t>
          </a:r>
          <a:endParaRPr lang="ru-RU" sz="1200" dirty="0"/>
        </a:p>
      </dgm:t>
    </dgm:pt>
    <dgm:pt modelId="{3AA923C0-2B01-41F9-8191-887E376DE952}" type="parTrans" cxnId="{F0DBFCF9-EAB7-4F5A-A41C-EFC95BB670F2}">
      <dgm:prSet/>
      <dgm:spPr/>
      <dgm:t>
        <a:bodyPr/>
        <a:lstStyle/>
        <a:p>
          <a:endParaRPr lang="ru-RU"/>
        </a:p>
      </dgm:t>
    </dgm:pt>
    <dgm:pt modelId="{6D375F26-D513-47C3-B159-559B4CA90F08}" type="sibTrans" cxnId="{F0DBFCF9-EAB7-4F5A-A41C-EFC95BB670F2}">
      <dgm:prSet/>
      <dgm:spPr/>
      <dgm:t>
        <a:bodyPr/>
        <a:lstStyle/>
        <a:p>
          <a:endParaRPr lang="ru-RU"/>
        </a:p>
      </dgm:t>
    </dgm:pt>
    <dgm:pt modelId="{C7DB7EB5-1199-416B-9750-774A855B7CDB}">
      <dgm:prSet custT="1"/>
      <dgm:spPr/>
      <dgm:t>
        <a:bodyPr/>
        <a:lstStyle/>
        <a:p>
          <a:pPr rtl="0"/>
          <a:r>
            <a:rPr lang="ru-RU" sz="1200" dirty="0" smtClean="0"/>
            <a:t>Реализация практического этапа проекта командной модели управления внедрением и использованием новых форм организации учебной деятельности и методов преподавания; </a:t>
          </a:r>
          <a:endParaRPr lang="ru-RU" sz="1200" dirty="0"/>
        </a:p>
      </dgm:t>
    </dgm:pt>
    <dgm:pt modelId="{3F2BCDFE-A44F-46E4-B6F8-CE591F35B1C3}" type="parTrans" cxnId="{78548CDC-2BBA-4562-AF91-7D479D1911FB}">
      <dgm:prSet/>
      <dgm:spPr/>
      <dgm:t>
        <a:bodyPr/>
        <a:lstStyle/>
        <a:p>
          <a:endParaRPr lang="ru-RU"/>
        </a:p>
      </dgm:t>
    </dgm:pt>
    <dgm:pt modelId="{D6502F03-48C3-46E9-88CC-D56BBA1E39A8}" type="sibTrans" cxnId="{78548CDC-2BBA-4562-AF91-7D479D1911FB}">
      <dgm:prSet/>
      <dgm:spPr/>
      <dgm:t>
        <a:bodyPr/>
        <a:lstStyle/>
        <a:p>
          <a:endParaRPr lang="ru-RU"/>
        </a:p>
      </dgm:t>
    </dgm:pt>
    <dgm:pt modelId="{9CADFA23-1B6C-44F7-AD49-9DD464B78B60}">
      <dgm:prSet custT="1"/>
      <dgm:spPr/>
      <dgm:t>
        <a:bodyPr/>
        <a:lstStyle/>
        <a:p>
          <a:pPr rtl="0"/>
          <a:r>
            <a:rPr lang="ru-RU" sz="1200" smtClean="0"/>
            <a:t>Мониторинг профессиональных дефицитов педагогов по вопросам использования новых форм организации образовательного процесса и методов обучения;</a:t>
          </a:r>
          <a:endParaRPr lang="ru-RU" sz="1200"/>
        </a:p>
      </dgm:t>
    </dgm:pt>
    <dgm:pt modelId="{32EA72F6-CE76-4346-AF28-ECAE464FEBE6}" type="parTrans" cxnId="{FBA9C225-2353-4877-9371-1E64F2638B2E}">
      <dgm:prSet/>
      <dgm:spPr/>
      <dgm:t>
        <a:bodyPr/>
        <a:lstStyle/>
        <a:p>
          <a:endParaRPr lang="ru-RU"/>
        </a:p>
      </dgm:t>
    </dgm:pt>
    <dgm:pt modelId="{A66A12AF-7070-43A6-9ACE-FC14C39BF7E7}" type="sibTrans" cxnId="{FBA9C225-2353-4877-9371-1E64F2638B2E}">
      <dgm:prSet/>
      <dgm:spPr/>
      <dgm:t>
        <a:bodyPr/>
        <a:lstStyle/>
        <a:p>
          <a:endParaRPr lang="ru-RU"/>
        </a:p>
      </dgm:t>
    </dgm:pt>
    <dgm:pt modelId="{C28CFA66-2C70-4FB1-9295-58F5AF73CF72}">
      <dgm:prSet custT="1"/>
      <dgm:spPr/>
      <dgm:t>
        <a:bodyPr/>
        <a:lstStyle/>
        <a:p>
          <a:pPr rtl="0"/>
          <a:r>
            <a:rPr lang="ru-RU" sz="1200" smtClean="0"/>
            <a:t>Мониторинговом исследовании состояния методической работы                  в общеобразовательных организациях;</a:t>
          </a:r>
          <a:endParaRPr lang="ru-RU" sz="1200"/>
        </a:p>
      </dgm:t>
    </dgm:pt>
    <dgm:pt modelId="{BE51C12C-1E97-4C22-A9CF-9AF0EDEA9EF8}" type="parTrans" cxnId="{095600CA-941A-4ACB-B2FF-4D224ABFF540}">
      <dgm:prSet/>
      <dgm:spPr/>
      <dgm:t>
        <a:bodyPr/>
        <a:lstStyle/>
        <a:p>
          <a:endParaRPr lang="ru-RU"/>
        </a:p>
      </dgm:t>
    </dgm:pt>
    <dgm:pt modelId="{A1F64FD8-B1E5-4B55-B671-2F170ED7AE32}" type="sibTrans" cxnId="{095600CA-941A-4ACB-B2FF-4D224ABFF540}">
      <dgm:prSet/>
      <dgm:spPr/>
      <dgm:t>
        <a:bodyPr/>
        <a:lstStyle/>
        <a:p>
          <a:endParaRPr lang="ru-RU"/>
        </a:p>
      </dgm:t>
    </dgm:pt>
    <dgm:pt modelId="{1EDEC92B-700D-4A39-AD84-FF9C62E63DD0}">
      <dgm:prSet custT="1"/>
      <dgm:spPr/>
      <dgm:t>
        <a:bodyPr/>
        <a:lstStyle/>
        <a:p>
          <a:pPr rtl="0"/>
          <a:r>
            <a:rPr lang="ru-RU" sz="1200" smtClean="0"/>
            <a:t>Утверждение адресных рекомендаций по результатам мониторинга профессиональных дефицитов педагогов;</a:t>
          </a:r>
          <a:endParaRPr lang="ru-RU" sz="1200"/>
        </a:p>
      </dgm:t>
    </dgm:pt>
    <dgm:pt modelId="{04B0C5F5-7C09-456C-B268-1550CE65ED6C}" type="parTrans" cxnId="{C0A83470-9FD7-4C5F-9E36-346E49D5C659}">
      <dgm:prSet/>
      <dgm:spPr/>
      <dgm:t>
        <a:bodyPr/>
        <a:lstStyle/>
        <a:p>
          <a:endParaRPr lang="ru-RU"/>
        </a:p>
      </dgm:t>
    </dgm:pt>
    <dgm:pt modelId="{8BC66992-EE2A-4988-B27F-1E5C529728B2}" type="sibTrans" cxnId="{C0A83470-9FD7-4C5F-9E36-346E49D5C659}">
      <dgm:prSet/>
      <dgm:spPr/>
      <dgm:t>
        <a:bodyPr/>
        <a:lstStyle/>
        <a:p>
          <a:endParaRPr lang="ru-RU"/>
        </a:p>
      </dgm:t>
    </dgm:pt>
    <dgm:pt modelId="{C11E6D35-6670-4845-BA8C-C37E9C3B51D9}">
      <dgm:prSet custT="1"/>
      <dgm:spPr/>
      <dgm:t>
        <a:bodyPr/>
        <a:lstStyle/>
        <a:p>
          <a:pPr rtl="0"/>
          <a:r>
            <a:rPr lang="ru-RU" sz="1200" dirty="0" smtClean="0"/>
            <a:t>Создание банка эффективного использования имеющихся ресурсов школ в решении актуальных задач повышения качества образования в школах с низкими образовательными результатами. </a:t>
          </a:r>
          <a:endParaRPr lang="ru-RU" sz="1200" dirty="0"/>
        </a:p>
      </dgm:t>
    </dgm:pt>
    <dgm:pt modelId="{51879707-FA40-42EF-9003-C8135FE02EA2}" type="parTrans" cxnId="{C725096D-DA95-485C-828C-D21758F86A9F}">
      <dgm:prSet/>
      <dgm:spPr/>
      <dgm:t>
        <a:bodyPr/>
        <a:lstStyle/>
        <a:p>
          <a:endParaRPr lang="ru-RU"/>
        </a:p>
      </dgm:t>
    </dgm:pt>
    <dgm:pt modelId="{8A480366-FBB8-44C9-89CE-8ADEB67C6077}" type="sibTrans" cxnId="{C725096D-DA95-485C-828C-D21758F86A9F}">
      <dgm:prSet/>
      <dgm:spPr/>
      <dgm:t>
        <a:bodyPr/>
        <a:lstStyle/>
        <a:p>
          <a:endParaRPr lang="ru-RU"/>
        </a:p>
      </dgm:t>
    </dgm:pt>
    <dgm:pt modelId="{E13347D5-D56B-4591-83A8-8345B65B145E}" type="pres">
      <dgm:prSet presAssocID="{7CA5966D-6D23-4A60-8ADA-1556B7E745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8047B-DCBD-4627-B705-CCBD2A5595CB}" type="pres">
      <dgm:prSet presAssocID="{7CA5966D-6D23-4A60-8ADA-1556B7E7459A}" presName="fgShape" presStyleLbl="fgShp" presStyleIdx="0" presStyleCnt="1" custLinFactNeighborX="408" custLinFactNeighborY="57588"/>
      <dgm:spPr/>
    </dgm:pt>
    <dgm:pt modelId="{A9190698-E9F5-4086-A0B3-CE6C74100FB1}" type="pres">
      <dgm:prSet presAssocID="{7CA5966D-6D23-4A60-8ADA-1556B7E7459A}" presName="linComp" presStyleCnt="0"/>
      <dgm:spPr/>
    </dgm:pt>
    <dgm:pt modelId="{3E34BCBC-BA55-47D7-9B80-8E07D5595975}" type="pres">
      <dgm:prSet presAssocID="{8738E3DF-24B4-438D-9F2A-043D8BCA8989}" presName="compNode" presStyleCnt="0"/>
      <dgm:spPr/>
    </dgm:pt>
    <dgm:pt modelId="{44EEF2A3-D4DD-431A-8C90-0C4A4CF81368}" type="pres">
      <dgm:prSet presAssocID="{8738E3DF-24B4-438D-9F2A-043D8BCA8989}" presName="bkgdShape" presStyleLbl="node1" presStyleIdx="0" presStyleCnt="6"/>
      <dgm:spPr/>
      <dgm:t>
        <a:bodyPr/>
        <a:lstStyle/>
        <a:p>
          <a:endParaRPr lang="ru-RU"/>
        </a:p>
      </dgm:t>
    </dgm:pt>
    <dgm:pt modelId="{ED8A0EB7-94C8-4A0C-8370-ECB7FA00DE81}" type="pres">
      <dgm:prSet presAssocID="{8738E3DF-24B4-438D-9F2A-043D8BCA8989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E8065-404F-422F-9CE7-59DB110A9AFC}" type="pres">
      <dgm:prSet presAssocID="{8738E3DF-24B4-438D-9F2A-043D8BCA8989}" presName="invisiNode" presStyleLbl="node1" presStyleIdx="0" presStyleCnt="6"/>
      <dgm:spPr/>
    </dgm:pt>
    <dgm:pt modelId="{48C08296-D27A-478F-A842-C34B12C2037F}" type="pres">
      <dgm:prSet presAssocID="{8738E3DF-24B4-438D-9F2A-043D8BCA8989}" presName="imagNode" presStyleLbl="fgImgPlace1" presStyleIdx="0" presStyleCnt="6" custAng="5400000" custLinFactNeighborX="2525" custLinFactNeighborY="-247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2D70CA-6EBA-4FDE-B4F7-9F85312C98F3}" type="pres">
      <dgm:prSet presAssocID="{6D375F26-D513-47C3-B159-559B4CA90F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58BB6D-90C3-4295-BF1D-AE7CAECFB8A2}" type="pres">
      <dgm:prSet presAssocID="{C7DB7EB5-1199-416B-9750-774A855B7CDB}" presName="compNode" presStyleCnt="0"/>
      <dgm:spPr/>
    </dgm:pt>
    <dgm:pt modelId="{889A121B-AF43-4A4F-B14C-E4816F4F2326}" type="pres">
      <dgm:prSet presAssocID="{C7DB7EB5-1199-416B-9750-774A855B7CDB}" presName="bkgdShape" presStyleLbl="node1" presStyleIdx="1" presStyleCnt="6"/>
      <dgm:spPr/>
      <dgm:t>
        <a:bodyPr/>
        <a:lstStyle/>
        <a:p>
          <a:endParaRPr lang="ru-RU"/>
        </a:p>
      </dgm:t>
    </dgm:pt>
    <dgm:pt modelId="{9310E4C4-88EE-4211-AE1F-B0C73367A18B}" type="pres">
      <dgm:prSet presAssocID="{C7DB7EB5-1199-416B-9750-774A855B7CDB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2FE3B-97FE-4292-9691-6A64C207682F}" type="pres">
      <dgm:prSet presAssocID="{C7DB7EB5-1199-416B-9750-774A855B7CDB}" presName="invisiNode" presStyleLbl="node1" presStyleIdx="1" presStyleCnt="6"/>
      <dgm:spPr/>
    </dgm:pt>
    <dgm:pt modelId="{0EE13FDE-4CD8-4907-95AC-9F591F2C5B21}" type="pres">
      <dgm:prSet presAssocID="{C7DB7EB5-1199-416B-9750-774A855B7CDB}" presName="imagNode" presStyleLbl="fgImgPlace1" presStyleIdx="1" presStyleCnt="6" custAng="5400000" custLinFactNeighborX="1722" custLinFactNeighborY="-247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019533-DAAF-48D4-BF1D-08E2D4223E5C}" type="pres">
      <dgm:prSet presAssocID="{D6502F03-48C3-46E9-88CC-D56BBA1E39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2C833D-CEC4-497B-9554-B0751E7D206E}" type="pres">
      <dgm:prSet presAssocID="{9CADFA23-1B6C-44F7-AD49-9DD464B78B60}" presName="compNode" presStyleCnt="0"/>
      <dgm:spPr/>
    </dgm:pt>
    <dgm:pt modelId="{D11C8AE5-BF45-4146-8740-1510637960F6}" type="pres">
      <dgm:prSet presAssocID="{9CADFA23-1B6C-44F7-AD49-9DD464B78B60}" presName="bkgdShape" presStyleLbl="node1" presStyleIdx="2" presStyleCnt="6" custLinFactNeighborX="-1518" custLinFactNeighborY="2004"/>
      <dgm:spPr/>
      <dgm:t>
        <a:bodyPr/>
        <a:lstStyle/>
        <a:p>
          <a:endParaRPr lang="ru-RU"/>
        </a:p>
      </dgm:t>
    </dgm:pt>
    <dgm:pt modelId="{6D55B1C3-B3E0-4BFF-B936-47CB9EA83ABC}" type="pres">
      <dgm:prSet presAssocID="{9CADFA23-1B6C-44F7-AD49-9DD464B78B60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ACC5A-8226-4178-8B9E-78E621893CC2}" type="pres">
      <dgm:prSet presAssocID="{9CADFA23-1B6C-44F7-AD49-9DD464B78B60}" presName="invisiNode" presStyleLbl="node1" presStyleIdx="2" presStyleCnt="6"/>
      <dgm:spPr/>
    </dgm:pt>
    <dgm:pt modelId="{E83121C4-3CC8-417A-9D76-5E06BBBC9026}" type="pres">
      <dgm:prSet presAssocID="{9CADFA23-1B6C-44F7-AD49-9DD464B78B60}" presName="imagNode" presStyleLbl="fgImgPlace1" presStyleIdx="2" presStyleCnt="6" custAng="5400000" custLinFactNeighborX="8100" custLinFactNeighborY="-253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CA75FE-864B-4496-813C-1FF5E6ED817F}" type="pres">
      <dgm:prSet presAssocID="{A66A12AF-7070-43A6-9ACE-FC14C39BF7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840672-97AB-4EF5-88D9-62C3609D8EDB}" type="pres">
      <dgm:prSet presAssocID="{C28CFA66-2C70-4FB1-9295-58F5AF73CF72}" presName="compNode" presStyleCnt="0"/>
      <dgm:spPr/>
    </dgm:pt>
    <dgm:pt modelId="{0C1C39EE-4C3B-4035-B5D2-4D34B6D7922A}" type="pres">
      <dgm:prSet presAssocID="{C28CFA66-2C70-4FB1-9295-58F5AF73CF72}" presName="bkgdShape" presStyleLbl="node1" presStyleIdx="3" presStyleCnt="6"/>
      <dgm:spPr/>
      <dgm:t>
        <a:bodyPr/>
        <a:lstStyle/>
        <a:p>
          <a:endParaRPr lang="ru-RU"/>
        </a:p>
      </dgm:t>
    </dgm:pt>
    <dgm:pt modelId="{54113F0D-87EC-4071-A774-8E339D941FEB}" type="pres">
      <dgm:prSet presAssocID="{C28CFA66-2C70-4FB1-9295-58F5AF73CF7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28F20-5FE8-4CC4-9B39-6122FB98CD19}" type="pres">
      <dgm:prSet presAssocID="{C28CFA66-2C70-4FB1-9295-58F5AF73CF72}" presName="invisiNode" presStyleLbl="node1" presStyleIdx="3" presStyleCnt="6"/>
      <dgm:spPr/>
    </dgm:pt>
    <dgm:pt modelId="{C4261476-DC26-4624-97B4-EF23DCC6082A}" type="pres">
      <dgm:prSet presAssocID="{C28CFA66-2C70-4FB1-9295-58F5AF73CF72}" presName="imagNode" presStyleLbl="fgImgPlace1" presStyleIdx="3" presStyleCnt="6" custAng="5400000" custLinFactNeighborX="2788" custLinFactNeighborY="-2645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6ECFB9-FF6C-4C1A-9A5C-CD199606F407}" type="pres">
      <dgm:prSet presAssocID="{A1F64FD8-B1E5-4B55-B671-2F170ED7AE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20D618-4DA9-427C-B462-CA2CD4E69E0D}" type="pres">
      <dgm:prSet presAssocID="{1EDEC92B-700D-4A39-AD84-FF9C62E63DD0}" presName="compNode" presStyleCnt="0"/>
      <dgm:spPr/>
    </dgm:pt>
    <dgm:pt modelId="{5E1DA727-EEFC-4A6D-87D1-22A8921BD5DF}" type="pres">
      <dgm:prSet presAssocID="{1EDEC92B-700D-4A39-AD84-FF9C62E63DD0}" presName="bkgdShape" presStyleLbl="node1" presStyleIdx="4" presStyleCnt="6"/>
      <dgm:spPr/>
      <dgm:t>
        <a:bodyPr/>
        <a:lstStyle/>
        <a:p>
          <a:endParaRPr lang="ru-RU"/>
        </a:p>
      </dgm:t>
    </dgm:pt>
    <dgm:pt modelId="{111C1385-DF8C-46A1-8A6E-7FE88CA82E1F}" type="pres">
      <dgm:prSet presAssocID="{1EDEC92B-700D-4A39-AD84-FF9C62E63DD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B8760-62E3-4682-9F35-EA29AA86A5DA}" type="pres">
      <dgm:prSet presAssocID="{1EDEC92B-700D-4A39-AD84-FF9C62E63DD0}" presName="invisiNode" presStyleLbl="node1" presStyleIdx="4" presStyleCnt="6"/>
      <dgm:spPr/>
    </dgm:pt>
    <dgm:pt modelId="{52727A21-22D3-4D96-9072-49DAC1DB6633}" type="pres">
      <dgm:prSet presAssocID="{1EDEC92B-700D-4A39-AD84-FF9C62E63DD0}" presName="imagNode" presStyleLbl="fgImgPlace1" presStyleIdx="4" presStyleCnt="6" custAng="5400000" custLinFactNeighborX="8921" custLinFactNeighborY="-2531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C580DA36-685B-41C1-9AF1-67A4EFD8768A}" type="pres">
      <dgm:prSet presAssocID="{8BC66992-EE2A-4988-B27F-1E5C529728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475FEA-EC83-40BC-A924-6629DA4AB984}" type="pres">
      <dgm:prSet presAssocID="{C11E6D35-6670-4845-BA8C-C37E9C3B51D9}" presName="compNode" presStyleCnt="0"/>
      <dgm:spPr/>
    </dgm:pt>
    <dgm:pt modelId="{AC7D3480-5B3B-48CB-9DC5-F51E189B7244}" type="pres">
      <dgm:prSet presAssocID="{C11E6D35-6670-4845-BA8C-C37E9C3B51D9}" presName="bkgdShape" presStyleLbl="node1" presStyleIdx="5" presStyleCnt="6"/>
      <dgm:spPr/>
      <dgm:t>
        <a:bodyPr/>
        <a:lstStyle/>
        <a:p>
          <a:endParaRPr lang="ru-RU"/>
        </a:p>
      </dgm:t>
    </dgm:pt>
    <dgm:pt modelId="{FEBFA5E7-3515-4C1A-B70C-CA1B3D42201F}" type="pres">
      <dgm:prSet presAssocID="{C11E6D35-6670-4845-BA8C-C37E9C3B51D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1307-9BBB-47BB-B552-15340C4585D0}" type="pres">
      <dgm:prSet presAssocID="{C11E6D35-6670-4845-BA8C-C37E9C3B51D9}" presName="invisiNode" presStyleLbl="node1" presStyleIdx="5" presStyleCnt="6"/>
      <dgm:spPr/>
    </dgm:pt>
    <dgm:pt modelId="{538896C8-1104-4590-B515-5C6304D2EF82}" type="pres">
      <dgm:prSet presAssocID="{C11E6D35-6670-4845-BA8C-C37E9C3B51D9}" presName="imagNode" presStyleLbl="fgImgPlace1" presStyleIdx="5" presStyleCnt="6" custLinFactNeighborX="-1492" custLinFactNeighborY="-2479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</dgm:ptLst>
  <dgm:cxnLst>
    <dgm:cxn modelId="{C0A83470-9FD7-4C5F-9E36-346E49D5C659}" srcId="{7CA5966D-6D23-4A60-8ADA-1556B7E7459A}" destId="{1EDEC92B-700D-4A39-AD84-FF9C62E63DD0}" srcOrd="4" destOrd="0" parTransId="{04B0C5F5-7C09-456C-B268-1550CE65ED6C}" sibTransId="{8BC66992-EE2A-4988-B27F-1E5C529728B2}"/>
    <dgm:cxn modelId="{916CD5DC-4C5D-437A-A067-7D4C3507F166}" type="presOf" srcId="{C28CFA66-2C70-4FB1-9295-58F5AF73CF72}" destId="{54113F0D-87EC-4071-A774-8E339D941FEB}" srcOrd="1" destOrd="0" presId="urn:microsoft.com/office/officeart/2005/8/layout/hList7"/>
    <dgm:cxn modelId="{2226D8CF-58F8-466C-89D4-A85A9B1203DD}" type="presOf" srcId="{8738E3DF-24B4-438D-9F2A-043D8BCA8989}" destId="{44EEF2A3-D4DD-431A-8C90-0C4A4CF81368}" srcOrd="0" destOrd="0" presId="urn:microsoft.com/office/officeart/2005/8/layout/hList7"/>
    <dgm:cxn modelId="{C725096D-DA95-485C-828C-D21758F86A9F}" srcId="{7CA5966D-6D23-4A60-8ADA-1556B7E7459A}" destId="{C11E6D35-6670-4845-BA8C-C37E9C3B51D9}" srcOrd="5" destOrd="0" parTransId="{51879707-FA40-42EF-9003-C8135FE02EA2}" sibTransId="{8A480366-FBB8-44C9-89CE-8ADEB67C6077}"/>
    <dgm:cxn modelId="{BCCCE704-F580-45F1-8CC1-97E7A7CDED10}" type="presOf" srcId="{9CADFA23-1B6C-44F7-AD49-9DD464B78B60}" destId="{6D55B1C3-B3E0-4BFF-B936-47CB9EA83ABC}" srcOrd="1" destOrd="0" presId="urn:microsoft.com/office/officeart/2005/8/layout/hList7"/>
    <dgm:cxn modelId="{B41A346D-ACC0-411A-A910-0B0E1DCB5675}" type="presOf" srcId="{1EDEC92B-700D-4A39-AD84-FF9C62E63DD0}" destId="{5E1DA727-EEFC-4A6D-87D1-22A8921BD5DF}" srcOrd="0" destOrd="0" presId="urn:microsoft.com/office/officeart/2005/8/layout/hList7"/>
    <dgm:cxn modelId="{F9240E7D-F1F6-45A2-A288-7EE263AFAA6A}" type="presOf" srcId="{7CA5966D-6D23-4A60-8ADA-1556B7E7459A}" destId="{E13347D5-D56B-4591-83A8-8345B65B145E}" srcOrd="0" destOrd="0" presId="urn:microsoft.com/office/officeart/2005/8/layout/hList7"/>
    <dgm:cxn modelId="{FBA9C225-2353-4877-9371-1E64F2638B2E}" srcId="{7CA5966D-6D23-4A60-8ADA-1556B7E7459A}" destId="{9CADFA23-1B6C-44F7-AD49-9DD464B78B60}" srcOrd="2" destOrd="0" parTransId="{32EA72F6-CE76-4346-AF28-ECAE464FEBE6}" sibTransId="{A66A12AF-7070-43A6-9ACE-FC14C39BF7E7}"/>
    <dgm:cxn modelId="{7F89318D-EB02-46C8-82DC-B197BC5EB729}" type="presOf" srcId="{9CADFA23-1B6C-44F7-AD49-9DD464B78B60}" destId="{D11C8AE5-BF45-4146-8740-1510637960F6}" srcOrd="0" destOrd="0" presId="urn:microsoft.com/office/officeart/2005/8/layout/hList7"/>
    <dgm:cxn modelId="{8D15ADA8-971C-416A-9149-E777E7833BD1}" type="presOf" srcId="{C11E6D35-6670-4845-BA8C-C37E9C3B51D9}" destId="{FEBFA5E7-3515-4C1A-B70C-CA1B3D42201F}" srcOrd="1" destOrd="0" presId="urn:microsoft.com/office/officeart/2005/8/layout/hList7"/>
    <dgm:cxn modelId="{95952DD8-742C-42A1-AC8F-706AB0300E08}" type="presOf" srcId="{C7DB7EB5-1199-416B-9750-774A855B7CDB}" destId="{889A121B-AF43-4A4F-B14C-E4816F4F2326}" srcOrd="0" destOrd="0" presId="urn:microsoft.com/office/officeart/2005/8/layout/hList7"/>
    <dgm:cxn modelId="{007D1FA1-0F0D-4FA9-B924-3FA4D0AC2124}" type="presOf" srcId="{1EDEC92B-700D-4A39-AD84-FF9C62E63DD0}" destId="{111C1385-DF8C-46A1-8A6E-7FE88CA82E1F}" srcOrd="1" destOrd="0" presId="urn:microsoft.com/office/officeart/2005/8/layout/hList7"/>
    <dgm:cxn modelId="{A18125D3-04C6-409A-9D3E-A58B44431EEE}" type="presOf" srcId="{8BC66992-EE2A-4988-B27F-1E5C529728B2}" destId="{C580DA36-685B-41C1-9AF1-67A4EFD8768A}" srcOrd="0" destOrd="0" presId="urn:microsoft.com/office/officeart/2005/8/layout/hList7"/>
    <dgm:cxn modelId="{F0DBFCF9-EAB7-4F5A-A41C-EFC95BB670F2}" srcId="{7CA5966D-6D23-4A60-8ADA-1556B7E7459A}" destId="{8738E3DF-24B4-438D-9F2A-043D8BCA8989}" srcOrd="0" destOrd="0" parTransId="{3AA923C0-2B01-41F9-8191-887E376DE952}" sibTransId="{6D375F26-D513-47C3-B159-559B4CA90F08}"/>
    <dgm:cxn modelId="{78548CDC-2BBA-4562-AF91-7D479D1911FB}" srcId="{7CA5966D-6D23-4A60-8ADA-1556B7E7459A}" destId="{C7DB7EB5-1199-416B-9750-774A855B7CDB}" srcOrd="1" destOrd="0" parTransId="{3F2BCDFE-A44F-46E4-B6F8-CE591F35B1C3}" sibTransId="{D6502F03-48C3-46E9-88CC-D56BBA1E39A8}"/>
    <dgm:cxn modelId="{AE1AEE94-43A4-4994-82D0-385BE66F15C1}" type="presOf" srcId="{C7DB7EB5-1199-416B-9750-774A855B7CDB}" destId="{9310E4C4-88EE-4211-AE1F-B0C73367A18B}" srcOrd="1" destOrd="0" presId="urn:microsoft.com/office/officeart/2005/8/layout/hList7"/>
    <dgm:cxn modelId="{D97FDD13-E5D6-401A-9A2F-47637F6DE9D5}" type="presOf" srcId="{6D375F26-D513-47C3-B159-559B4CA90F08}" destId="{0B2D70CA-6EBA-4FDE-B4F7-9F85312C98F3}" srcOrd="0" destOrd="0" presId="urn:microsoft.com/office/officeart/2005/8/layout/hList7"/>
    <dgm:cxn modelId="{EF8D375D-99B2-49F0-9F05-BE78B643CC0E}" type="presOf" srcId="{A1F64FD8-B1E5-4B55-B671-2F170ED7AE32}" destId="{036ECFB9-FF6C-4C1A-9A5C-CD199606F407}" srcOrd="0" destOrd="0" presId="urn:microsoft.com/office/officeart/2005/8/layout/hList7"/>
    <dgm:cxn modelId="{AE46477A-DFC2-402C-AF0F-B89142D4C5B5}" type="presOf" srcId="{A66A12AF-7070-43A6-9ACE-FC14C39BF7E7}" destId="{57CA75FE-864B-4496-813C-1FF5E6ED817F}" srcOrd="0" destOrd="0" presId="urn:microsoft.com/office/officeart/2005/8/layout/hList7"/>
    <dgm:cxn modelId="{095600CA-941A-4ACB-B2FF-4D224ABFF540}" srcId="{7CA5966D-6D23-4A60-8ADA-1556B7E7459A}" destId="{C28CFA66-2C70-4FB1-9295-58F5AF73CF72}" srcOrd="3" destOrd="0" parTransId="{BE51C12C-1E97-4C22-A9CF-9AF0EDEA9EF8}" sibTransId="{A1F64FD8-B1E5-4B55-B671-2F170ED7AE32}"/>
    <dgm:cxn modelId="{3390E754-C866-4577-81E3-D50825C2F436}" type="presOf" srcId="{D6502F03-48C3-46E9-88CC-D56BBA1E39A8}" destId="{85019533-DAAF-48D4-BF1D-08E2D4223E5C}" srcOrd="0" destOrd="0" presId="urn:microsoft.com/office/officeart/2005/8/layout/hList7"/>
    <dgm:cxn modelId="{296E9D31-7ECF-4569-A14E-A997446A3EB5}" type="presOf" srcId="{C11E6D35-6670-4845-BA8C-C37E9C3B51D9}" destId="{AC7D3480-5B3B-48CB-9DC5-F51E189B7244}" srcOrd="0" destOrd="0" presId="urn:microsoft.com/office/officeart/2005/8/layout/hList7"/>
    <dgm:cxn modelId="{FDD2490D-343B-498A-B2E5-2ABCBAF209A0}" type="presOf" srcId="{8738E3DF-24B4-438D-9F2A-043D8BCA8989}" destId="{ED8A0EB7-94C8-4A0C-8370-ECB7FA00DE81}" srcOrd="1" destOrd="0" presId="urn:microsoft.com/office/officeart/2005/8/layout/hList7"/>
    <dgm:cxn modelId="{7BD489FC-3A24-461C-A763-89429FCF7FB2}" type="presOf" srcId="{C28CFA66-2C70-4FB1-9295-58F5AF73CF72}" destId="{0C1C39EE-4C3B-4035-B5D2-4D34B6D7922A}" srcOrd="0" destOrd="0" presId="urn:microsoft.com/office/officeart/2005/8/layout/hList7"/>
    <dgm:cxn modelId="{CBCD06CB-9A07-4D31-B6CD-91D5F81212CA}" type="presParOf" srcId="{E13347D5-D56B-4591-83A8-8345B65B145E}" destId="{41B8047B-DCBD-4627-B705-CCBD2A5595CB}" srcOrd="0" destOrd="0" presId="urn:microsoft.com/office/officeart/2005/8/layout/hList7"/>
    <dgm:cxn modelId="{3127FBAD-231F-40DC-A168-476F55612B9F}" type="presParOf" srcId="{E13347D5-D56B-4591-83A8-8345B65B145E}" destId="{A9190698-E9F5-4086-A0B3-CE6C74100FB1}" srcOrd="1" destOrd="0" presId="urn:microsoft.com/office/officeart/2005/8/layout/hList7"/>
    <dgm:cxn modelId="{BBF25D5A-8F6E-4891-88F6-0F0DBEB9EA3F}" type="presParOf" srcId="{A9190698-E9F5-4086-A0B3-CE6C74100FB1}" destId="{3E34BCBC-BA55-47D7-9B80-8E07D5595975}" srcOrd="0" destOrd="0" presId="urn:microsoft.com/office/officeart/2005/8/layout/hList7"/>
    <dgm:cxn modelId="{2871F249-0936-4816-9BAB-C39593A0C04A}" type="presParOf" srcId="{3E34BCBC-BA55-47D7-9B80-8E07D5595975}" destId="{44EEF2A3-D4DD-431A-8C90-0C4A4CF81368}" srcOrd="0" destOrd="0" presId="urn:microsoft.com/office/officeart/2005/8/layout/hList7"/>
    <dgm:cxn modelId="{9DC82F4B-9D30-4630-A5F5-0101F23B6A2C}" type="presParOf" srcId="{3E34BCBC-BA55-47D7-9B80-8E07D5595975}" destId="{ED8A0EB7-94C8-4A0C-8370-ECB7FA00DE81}" srcOrd="1" destOrd="0" presId="urn:microsoft.com/office/officeart/2005/8/layout/hList7"/>
    <dgm:cxn modelId="{DB5AA53E-1161-417B-9D3E-BA0697994656}" type="presParOf" srcId="{3E34BCBC-BA55-47D7-9B80-8E07D5595975}" destId="{943E8065-404F-422F-9CE7-59DB110A9AFC}" srcOrd="2" destOrd="0" presId="urn:microsoft.com/office/officeart/2005/8/layout/hList7"/>
    <dgm:cxn modelId="{B38EE0BD-FB1F-4856-9D7F-C3BF123BE86A}" type="presParOf" srcId="{3E34BCBC-BA55-47D7-9B80-8E07D5595975}" destId="{48C08296-D27A-478F-A842-C34B12C2037F}" srcOrd="3" destOrd="0" presId="urn:microsoft.com/office/officeart/2005/8/layout/hList7"/>
    <dgm:cxn modelId="{838AB043-A2E3-43F0-B8D1-9E29EC66F98B}" type="presParOf" srcId="{A9190698-E9F5-4086-A0B3-CE6C74100FB1}" destId="{0B2D70CA-6EBA-4FDE-B4F7-9F85312C98F3}" srcOrd="1" destOrd="0" presId="urn:microsoft.com/office/officeart/2005/8/layout/hList7"/>
    <dgm:cxn modelId="{36F6F03B-23BD-45F1-AB33-87F93837AED4}" type="presParOf" srcId="{A9190698-E9F5-4086-A0B3-CE6C74100FB1}" destId="{1058BB6D-90C3-4295-BF1D-AE7CAECFB8A2}" srcOrd="2" destOrd="0" presId="urn:microsoft.com/office/officeart/2005/8/layout/hList7"/>
    <dgm:cxn modelId="{BDCD8F38-F486-4420-A9AF-40EBD526F72A}" type="presParOf" srcId="{1058BB6D-90C3-4295-BF1D-AE7CAECFB8A2}" destId="{889A121B-AF43-4A4F-B14C-E4816F4F2326}" srcOrd="0" destOrd="0" presId="urn:microsoft.com/office/officeart/2005/8/layout/hList7"/>
    <dgm:cxn modelId="{3CE4E7D2-5957-4E5D-92DE-C09EF1C9953A}" type="presParOf" srcId="{1058BB6D-90C3-4295-BF1D-AE7CAECFB8A2}" destId="{9310E4C4-88EE-4211-AE1F-B0C73367A18B}" srcOrd="1" destOrd="0" presId="urn:microsoft.com/office/officeart/2005/8/layout/hList7"/>
    <dgm:cxn modelId="{06BA2E4D-86B9-4AC4-A29A-DA9D8FAD6025}" type="presParOf" srcId="{1058BB6D-90C3-4295-BF1D-AE7CAECFB8A2}" destId="{AB42FE3B-97FE-4292-9691-6A64C207682F}" srcOrd="2" destOrd="0" presId="urn:microsoft.com/office/officeart/2005/8/layout/hList7"/>
    <dgm:cxn modelId="{FB6BA1F9-0416-4EFC-9551-A38C12F0240B}" type="presParOf" srcId="{1058BB6D-90C3-4295-BF1D-AE7CAECFB8A2}" destId="{0EE13FDE-4CD8-4907-95AC-9F591F2C5B21}" srcOrd="3" destOrd="0" presId="urn:microsoft.com/office/officeart/2005/8/layout/hList7"/>
    <dgm:cxn modelId="{D0D1FBF7-BB5C-46A7-A3F1-EC2EBCC311A2}" type="presParOf" srcId="{A9190698-E9F5-4086-A0B3-CE6C74100FB1}" destId="{85019533-DAAF-48D4-BF1D-08E2D4223E5C}" srcOrd="3" destOrd="0" presId="urn:microsoft.com/office/officeart/2005/8/layout/hList7"/>
    <dgm:cxn modelId="{856276D6-9B0F-4A48-8D77-80801E834EA4}" type="presParOf" srcId="{A9190698-E9F5-4086-A0B3-CE6C74100FB1}" destId="{402C833D-CEC4-497B-9554-B0751E7D206E}" srcOrd="4" destOrd="0" presId="urn:microsoft.com/office/officeart/2005/8/layout/hList7"/>
    <dgm:cxn modelId="{106D2CFF-2225-4C37-9E0C-FF54680F08E2}" type="presParOf" srcId="{402C833D-CEC4-497B-9554-B0751E7D206E}" destId="{D11C8AE5-BF45-4146-8740-1510637960F6}" srcOrd="0" destOrd="0" presId="urn:microsoft.com/office/officeart/2005/8/layout/hList7"/>
    <dgm:cxn modelId="{A3B9C19B-3690-438E-93ED-F2EC4B163614}" type="presParOf" srcId="{402C833D-CEC4-497B-9554-B0751E7D206E}" destId="{6D55B1C3-B3E0-4BFF-B936-47CB9EA83ABC}" srcOrd="1" destOrd="0" presId="urn:microsoft.com/office/officeart/2005/8/layout/hList7"/>
    <dgm:cxn modelId="{C98219EF-1C90-4DEE-A43F-8ADAA090B576}" type="presParOf" srcId="{402C833D-CEC4-497B-9554-B0751E7D206E}" destId="{8ADACC5A-8226-4178-8B9E-78E621893CC2}" srcOrd="2" destOrd="0" presId="urn:microsoft.com/office/officeart/2005/8/layout/hList7"/>
    <dgm:cxn modelId="{CEFA3389-6213-4453-9C68-5E0660D2BC6D}" type="presParOf" srcId="{402C833D-CEC4-497B-9554-B0751E7D206E}" destId="{E83121C4-3CC8-417A-9D76-5E06BBBC9026}" srcOrd="3" destOrd="0" presId="urn:microsoft.com/office/officeart/2005/8/layout/hList7"/>
    <dgm:cxn modelId="{5C43D3C6-FA83-4237-81C5-2084E43D69FE}" type="presParOf" srcId="{A9190698-E9F5-4086-A0B3-CE6C74100FB1}" destId="{57CA75FE-864B-4496-813C-1FF5E6ED817F}" srcOrd="5" destOrd="0" presId="urn:microsoft.com/office/officeart/2005/8/layout/hList7"/>
    <dgm:cxn modelId="{56DBB9B9-C0BF-4221-8005-EA316006682E}" type="presParOf" srcId="{A9190698-E9F5-4086-A0B3-CE6C74100FB1}" destId="{97840672-97AB-4EF5-88D9-62C3609D8EDB}" srcOrd="6" destOrd="0" presId="urn:microsoft.com/office/officeart/2005/8/layout/hList7"/>
    <dgm:cxn modelId="{19883FB5-DDCF-4B62-BAED-CA05E014F293}" type="presParOf" srcId="{97840672-97AB-4EF5-88D9-62C3609D8EDB}" destId="{0C1C39EE-4C3B-4035-B5D2-4D34B6D7922A}" srcOrd="0" destOrd="0" presId="urn:microsoft.com/office/officeart/2005/8/layout/hList7"/>
    <dgm:cxn modelId="{A579C9A0-9278-41A3-A1FA-EC039085F881}" type="presParOf" srcId="{97840672-97AB-4EF5-88D9-62C3609D8EDB}" destId="{54113F0D-87EC-4071-A774-8E339D941FEB}" srcOrd="1" destOrd="0" presId="urn:microsoft.com/office/officeart/2005/8/layout/hList7"/>
    <dgm:cxn modelId="{E0A45F81-1556-45AF-98FB-DB2D7E4B8179}" type="presParOf" srcId="{97840672-97AB-4EF5-88D9-62C3609D8EDB}" destId="{73828F20-5FE8-4CC4-9B39-6122FB98CD19}" srcOrd="2" destOrd="0" presId="urn:microsoft.com/office/officeart/2005/8/layout/hList7"/>
    <dgm:cxn modelId="{BC792CC8-161A-45F2-BBF6-393CA6AE9C3B}" type="presParOf" srcId="{97840672-97AB-4EF5-88D9-62C3609D8EDB}" destId="{C4261476-DC26-4624-97B4-EF23DCC6082A}" srcOrd="3" destOrd="0" presId="urn:microsoft.com/office/officeart/2005/8/layout/hList7"/>
    <dgm:cxn modelId="{0B24B1B6-55D5-475B-99DD-0E393BA66496}" type="presParOf" srcId="{A9190698-E9F5-4086-A0B3-CE6C74100FB1}" destId="{036ECFB9-FF6C-4C1A-9A5C-CD199606F407}" srcOrd="7" destOrd="0" presId="urn:microsoft.com/office/officeart/2005/8/layout/hList7"/>
    <dgm:cxn modelId="{84261EC6-0ED6-446B-9EC9-277239A3AE88}" type="presParOf" srcId="{A9190698-E9F5-4086-A0B3-CE6C74100FB1}" destId="{1E20D618-4DA9-427C-B462-CA2CD4E69E0D}" srcOrd="8" destOrd="0" presId="urn:microsoft.com/office/officeart/2005/8/layout/hList7"/>
    <dgm:cxn modelId="{BAEE2419-8258-4719-A85D-06B6C81C69D1}" type="presParOf" srcId="{1E20D618-4DA9-427C-B462-CA2CD4E69E0D}" destId="{5E1DA727-EEFC-4A6D-87D1-22A8921BD5DF}" srcOrd="0" destOrd="0" presId="urn:microsoft.com/office/officeart/2005/8/layout/hList7"/>
    <dgm:cxn modelId="{76DB9EF8-A0B2-40DD-B8E1-5294E9ECC299}" type="presParOf" srcId="{1E20D618-4DA9-427C-B462-CA2CD4E69E0D}" destId="{111C1385-DF8C-46A1-8A6E-7FE88CA82E1F}" srcOrd="1" destOrd="0" presId="urn:microsoft.com/office/officeart/2005/8/layout/hList7"/>
    <dgm:cxn modelId="{373E07AA-CB08-4B99-93E2-A331D2607701}" type="presParOf" srcId="{1E20D618-4DA9-427C-B462-CA2CD4E69E0D}" destId="{5EBB8760-62E3-4682-9F35-EA29AA86A5DA}" srcOrd="2" destOrd="0" presId="urn:microsoft.com/office/officeart/2005/8/layout/hList7"/>
    <dgm:cxn modelId="{EC55D2B6-971C-485D-9E1F-97CC7AF1813B}" type="presParOf" srcId="{1E20D618-4DA9-427C-B462-CA2CD4E69E0D}" destId="{52727A21-22D3-4D96-9072-49DAC1DB6633}" srcOrd="3" destOrd="0" presId="urn:microsoft.com/office/officeart/2005/8/layout/hList7"/>
    <dgm:cxn modelId="{EDCFA4E1-40B5-4F4C-9120-8FE06F3B769E}" type="presParOf" srcId="{A9190698-E9F5-4086-A0B3-CE6C74100FB1}" destId="{C580DA36-685B-41C1-9AF1-67A4EFD8768A}" srcOrd="9" destOrd="0" presId="urn:microsoft.com/office/officeart/2005/8/layout/hList7"/>
    <dgm:cxn modelId="{DFF4A411-D3BC-4B61-A87F-FA835A694730}" type="presParOf" srcId="{A9190698-E9F5-4086-A0B3-CE6C74100FB1}" destId="{97475FEA-EC83-40BC-A924-6629DA4AB984}" srcOrd="10" destOrd="0" presId="urn:microsoft.com/office/officeart/2005/8/layout/hList7"/>
    <dgm:cxn modelId="{16B38EDD-3AFC-472E-AE6B-A79662D0FEA7}" type="presParOf" srcId="{97475FEA-EC83-40BC-A924-6629DA4AB984}" destId="{AC7D3480-5B3B-48CB-9DC5-F51E189B7244}" srcOrd="0" destOrd="0" presId="urn:microsoft.com/office/officeart/2005/8/layout/hList7"/>
    <dgm:cxn modelId="{2F091F49-EE55-4B2B-ACF7-5D4B06FAEF8F}" type="presParOf" srcId="{97475FEA-EC83-40BC-A924-6629DA4AB984}" destId="{FEBFA5E7-3515-4C1A-B70C-CA1B3D42201F}" srcOrd="1" destOrd="0" presId="urn:microsoft.com/office/officeart/2005/8/layout/hList7"/>
    <dgm:cxn modelId="{14D43BAF-00D7-4239-94C8-DC08902B4159}" type="presParOf" srcId="{97475FEA-EC83-40BC-A924-6629DA4AB984}" destId="{3A251307-9BBB-47BB-B552-15340C4585D0}" srcOrd="2" destOrd="0" presId="urn:microsoft.com/office/officeart/2005/8/layout/hList7"/>
    <dgm:cxn modelId="{C193F79A-06BA-4F82-9E5A-839ABC09C1EA}" type="presParOf" srcId="{97475FEA-EC83-40BC-A924-6629DA4AB984}" destId="{538896C8-1104-4590-B515-5C6304D2EF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5070E-0440-4DBB-A11B-47B0E7BD357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A80845-E034-439A-A018-D52837F20391}">
      <dgm:prSet/>
      <dgm:spPr/>
      <dgm:t>
        <a:bodyPr/>
        <a:lstStyle/>
        <a:p>
          <a:pPr rtl="0"/>
          <a:r>
            <a:rPr lang="ru-RU" dirty="0" smtClean="0"/>
            <a:t>Основным достижение и показателем эффективности реализации муниципальной программы  поддержки школ и программ перехода в эффективный режим работы ШНОР считаем, то что </a:t>
          </a:r>
          <a:r>
            <a:rPr lang="ru-RU" dirty="0" smtClean="0">
              <a:solidFill>
                <a:srgbClr val="00FF00"/>
              </a:solidFill>
            </a:rPr>
            <a:t>ни одна </a:t>
          </a:r>
          <a:r>
            <a:rPr lang="ru-RU" dirty="0" smtClean="0"/>
            <a:t>школа Кировского муниципального района не попала в список школ с </a:t>
          </a:r>
          <a:r>
            <a:rPr lang="ru-RU" dirty="0" smtClean="0">
              <a:solidFill>
                <a:srgbClr val="00FF00"/>
              </a:solidFill>
            </a:rPr>
            <a:t>необъективными результатами ВПР </a:t>
          </a:r>
          <a:r>
            <a:rPr lang="ru-RU" dirty="0" smtClean="0"/>
            <a:t>в 2021 году. </a:t>
          </a:r>
        </a:p>
      </dgm:t>
    </dgm:pt>
    <dgm:pt modelId="{A0A2B5A7-37EC-467F-BAF8-5881F1DFA4E0}" type="parTrans" cxnId="{BC476949-34B3-4593-B2AF-797DFF4A2472}">
      <dgm:prSet/>
      <dgm:spPr/>
      <dgm:t>
        <a:bodyPr/>
        <a:lstStyle/>
        <a:p>
          <a:endParaRPr lang="ru-RU"/>
        </a:p>
      </dgm:t>
    </dgm:pt>
    <dgm:pt modelId="{A08424A8-A865-4FAE-ACE2-ACD1E4DFC228}" type="sibTrans" cxnId="{BC476949-34B3-4593-B2AF-797DFF4A2472}">
      <dgm:prSet/>
      <dgm:spPr/>
      <dgm:t>
        <a:bodyPr/>
        <a:lstStyle/>
        <a:p>
          <a:endParaRPr lang="ru-RU"/>
        </a:p>
      </dgm:t>
    </dgm:pt>
    <dgm:pt modelId="{C5155C63-EDE6-4C5B-A865-1423E61B4266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FF00"/>
              </a:solidFill>
            </a:rPr>
            <a:t>Команда нацелена на результат !</a:t>
          </a:r>
        </a:p>
      </dgm:t>
    </dgm:pt>
    <dgm:pt modelId="{6E159183-B323-4FE5-8BE9-B1A030EF2CB8}" type="parTrans" cxnId="{C525378E-C24D-426A-B79C-00959ABFD256}">
      <dgm:prSet/>
      <dgm:spPr/>
      <dgm:t>
        <a:bodyPr/>
        <a:lstStyle/>
        <a:p>
          <a:endParaRPr lang="ru-RU"/>
        </a:p>
      </dgm:t>
    </dgm:pt>
    <dgm:pt modelId="{1CC55F98-FF54-4C0A-9B38-67F0DF84AA9E}" type="sibTrans" cxnId="{C525378E-C24D-426A-B79C-00959ABFD256}">
      <dgm:prSet/>
      <dgm:spPr/>
      <dgm:t>
        <a:bodyPr/>
        <a:lstStyle/>
        <a:p>
          <a:endParaRPr lang="ru-RU"/>
        </a:p>
      </dgm:t>
    </dgm:pt>
    <dgm:pt modelId="{DB38FB52-111D-4AAC-95B4-947E2BEBF657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FF00"/>
              </a:solidFill>
            </a:rPr>
            <a:t>Продолжаем движение вперед!!!</a:t>
          </a:r>
          <a:endParaRPr lang="ru-RU" sz="1600" dirty="0">
            <a:solidFill>
              <a:srgbClr val="00FF00"/>
            </a:solidFill>
          </a:endParaRPr>
        </a:p>
      </dgm:t>
    </dgm:pt>
    <dgm:pt modelId="{262717F6-30EC-4989-BC6E-93F505A24BCB}" type="parTrans" cxnId="{42B969BE-E381-434C-9C94-FADF586EBE25}">
      <dgm:prSet/>
      <dgm:spPr/>
      <dgm:t>
        <a:bodyPr/>
        <a:lstStyle/>
        <a:p>
          <a:endParaRPr lang="ru-RU"/>
        </a:p>
      </dgm:t>
    </dgm:pt>
    <dgm:pt modelId="{C479C71D-69B4-43AE-ABDD-E0FD176618DF}" type="sibTrans" cxnId="{42B969BE-E381-434C-9C94-FADF586EBE25}">
      <dgm:prSet/>
      <dgm:spPr/>
      <dgm:t>
        <a:bodyPr/>
        <a:lstStyle/>
        <a:p>
          <a:endParaRPr lang="ru-RU"/>
        </a:p>
      </dgm:t>
    </dgm:pt>
    <dgm:pt modelId="{904E3500-1ACE-493B-A174-AC05EE49F759}" type="pres">
      <dgm:prSet presAssocID="{16E5070E-0440-4DBB-A11B-47B0E7BD357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D7F1CB-7D29-46D7-9B05-1A1B0A23B91A}" type="pres">
      <dgm:prSet presAssocID="{D3A80845-E034-439A-A018-D52837F20391}" presName="horFlow" presStyleCnt="0"/>
      <dgm:spPr/>
    </dgm:pt>
    <dgm:pt modelId="{C1401C6E-8959-4DE9-98AF-EEA47E8B80E0}" type="pres">
      <dgm:prSet presAssocID="{D3A80845-E034-439A-A018-D52837F20391}" presName="bigChev" presStyleLbl="node1" presStyleIdx="0" presStyleCnt="3" custScaleX="568264" custScaleY="593970" custLinFactX="-100000" custLinFactY="400000" custLinFactNeighborX="-174693" custLinFactNeighborY="408572"/>
      <dgm:spPr/>
      <dgm:t>
        <a:bodyPr/>
        <a:lstStyle/>
        <a:p>
          <a:endParaRPr lang="ru-RU"/>
        </a:p>
      </dgm:t>
    </dgm:pt>
    <dgm:pt modelId="{A0CDC969-35E8-4554-A367-96628221DCEE}" type="pres">
      <dgm:prSet presAssocID="{D3A80845-E034-439A-A018-D52837F20391}" presName="vSp" presStyleCnt="0"/>
      <dgm:spPr/>
    </dgm:pt>
    <dgm:pt modelId="{55313DE5-8C49-4130-8FE1-0539A432CCCD}" type="pres">
      <dgm:prSet presAssocID="{C5155C63-EDE6-4C5B-A865-1423E61B4266}" presName="horFlow" presStyleCnt="0"/>
      <dgm:spPr/>
    </dgm:pt>
    <dgm:pt modelId="{7E70880D-FF75-4CCE-B436-6D9D9996F1DD}" type="pres">
      <dgm:prSet presAssocID="{C5155C63-EDE6-4C5B-A865-1423E61B4266}" presName="bigChev" presStyleLbl="node1" presStyleIdx="1" presStyleCnt="3" custScaleX="420396" custScaleY="498809" custLinFactX="47213" custLinFactNeighborX="100000" custLinFactNeighborY="-81030"/>
      <dgm:spPr/>
      <dgm:t>
        <a:bodyPr/>
        <a:lstStyle/>
        <a:p>
          <a:endParaRPr lang="ru-RU"/>
        </a:p>
      </dgm:t>
    </dgm:pt>
    <dgm:pt modelId="{2E7DF4D8-FAA3-4522-AF9C-91B8183294A4}" type="pres">
      <dgm:prSet presAssocID="{C5155C63-EDE6-4C5B-A865-1423E61B4266}" presName="vSp" presStyleCnt="0"/>
      <dgm:spPr/>
    </dgm:pt>
    <dgm:pt modelId="{5865E49C-1364-47E2-8EF6-39DAAF3BE567}" type="pres">
      <dgm:prSet presAssocID="{DB38FB52-111D-4AAC-95B4-947E2BEBF657}" presName="horFlow" presStyleCnt="0"/>
      <dgm:spPr/>
    </dgm:pt>
    <dgm:pt modelId="{DD8797B8-EEC0-4C58-9F83-9F5D1B1FE34E}" type="pres">
      <dgm:prSet presAssocID="{DB38FB52-111D-4AAC-95B4-947E2BEBF657}" presName="bigChev" presStyleLbl="node1" presStyleIdx="2" presStyleCnt="3" custScaleX="388576" custScaleY="493878" custLinFactX="200000" custLinFactY="-494173" custLinFactNeighborX="222725" custLinFactNeighborY="-500000"/>
      <dgm:spPr/>
      <dgm:t>
        <a:bodyPr/>
        <a:lstStyle/>
        <a:p>
          <a:endParaRPr lang="ru-RU"/>
        </a:p>
      </dgm:t>
    </dgm:pt>
  </dgm:ptLst>
  <dgm:cxnLst>
    <dgm:cxn modelId="{C6AA710E-906D-48A2-9E44-0AE4D6EF2B56}" type="presOf" srcId="{16E5070E-0440-4DBB-A11B-47B0E7BD3579}" destId="{904E3500-1ACE-493B-A174-AC05EE49F759}" srcOrd="0" destOrd="0" presId="urn:microsoft.com/office/officeart/2005/8/layout/lProcess3"/>
    <dgm:cxn modelId="{045CFFB8-A356-49CB-AE8F-3321FB2DE17D}" type="presOf" srcId="{DB38FB52-111D-4AAC-95B4-947E2BEBF657}" destId="{DD8797B8-EEC0-4C58-9F83-9F5D1B1FE34E}" srcOrd="0" destOrd="0" presId="urn:microsoft.com/office/officeart/2005/8/layout/lProcess3"/>
    <dgm:cxn modelId="{BC476949-34B3-4593-B2AF-797DFF4A2472}" srcId="{16E5070E-0440-4DBB-A11B-47B0E7BD3579}" destId="{D3A80845-E034-439A-A018-D52837F20391}" srcOrd="0" destOrd="0" parTransId="{A0A2B5A7-37EC-467F-BAF8-5881F1DFA4E0}" sibTransId="{A08424A8-A865-4FAE-ACE2-ACD1E4DFC228}"/>
    <dgm:cxn modelId="{42B969BE-E381-434C-9C94-FADF586EBE25}" srcId="{16E5070E-0440-4DBB-A11B-47B0E7BD3579}" destId="{DB38FB52-111D-4AAC-95B4-947E2BEBF657}" srcOrd="2" destOrd="0" parTransId="{262717F6-30EC-4989-BC6E-93F505A24BCB}" sibTransId="{C479C71D-69B4-43AE-ABDD-E0FD176618DF}"/>
    <dgm:cxn modelId="{C525378E-C24D-426A-B79C-00959ABFD256}" srcId="{16E5070E-0440-4DBB-A11B-47B0E7BD3579}" destId="{C5155C63-EDE6-4C5B-A865-1423E61B4266}" srcOrd="1" destOrd="0" parTransId="{6E159183-B323-4FE5-8BE9-B1A030EF2CB8}" sibTransId="{1CC55F98-FF54-4C0A-9B38-67F0DF84AA9E}"/>
    <dgm:cxn modelId="{A1BCA36F-364F-495D-A784-4EEA4344562A}" type="presOf" srcId="{C5155C63-EDE6-4C5B-A865-1423E61B4266}" destId="{7E70880D-FF75-4CCE-B436-6D9D9996F1DD}" srcOrd="0" destOrd="0" presId="urn:microsoft.com/office/officeart/2005/8/layout/lProcess3"/>
    <dgm:cxn modelId="{C10ED18B-AE0A-4FC7-9ACD-6D43E389B304}" type="presOf" srcId="{D3A80845-E034-439A-A018-D52837F20391}" destId="{C1401C6E-8959-4DE9-98AF-EEA47E8B80E0}" srcOrd="0" destOrd="0" presId="urn:microsoft.com/office/officeart/2005/8/layout/lProcess3"/>
    <dgm:cxn modelId="{DB3FD3E1-8F4E-47E1-8D04-49ACB2701E4D}" type="presParOf" srcId="{904E3500-1ACE-493B-A174-AC05EE49F759}" destId="{2CD7F1CB-7D29-46D7-9B05-1A1B0A23B91A}" srcOrd="0" destOrd="0" presId="urn:microsoft.com/office/officeart/2005/8/layout/lProcess3"/>
    <dgm:cxn modelId="{7989C4F2-7713-4491-9625-F7F226E19401}" type="presParOf" srcId="{2CD7F1CB-7D29-46D7-9B05-1A1B0A23B91A}" destId="{C1401C6E-8959-4DE9-98AF-EEA47E8B80E0}" srcOrd="0" destOrd="0" presId="urn:microsoft.com/office/officeart/2005/8/layout/lProcess3"/>
    <dgm:cxn modelId="{3BDB9FAB-CF6C-47BC-A0E0-273B8FCCAF90}" type="presParOf" srcId="{904E3500-1ACE-493B-A174-AC05EE49F759}" destId="{A0CDC969-35E8-4554-A367-96628221DCEE}" srcOrd="1" destOrd="0" presId="urn:microsoft.com/office/officeart/2005/8/layout/lProcess3"/>
    <dgm:cxn modelId="{EC9764B3-2EF8-4465-B56A-2E03C2649676}" type="presParOf" srcId="{904E3500-1ACE-493B-A174-AC05EE49F759}" destId="{55313DE5-8C49-4130-8FE1-0539A432CCCD}" srcOrd="2" destOrd="0" presId="urn:microsoft.com/office/officeart/2005/8/layout/lProcess3"/>
    <dgm:cxn modelId="{47D9BB24-6213-4ADB-9CD8-FBDF74F5ED38}" type="presParOf" srcId="{55313DE5-8C49-4130-8FE1-0539A432CCCD}" destId="{7E70880D-FF75-4CCE-B436-6D9D9996F1DD}" srcOrd="0" destOrd="0" presId="urn:microsoft.com/office/officeart/2005/8/layout/lProcess3"/>
    <dgm:cxn modelId="{763AAD90-8912-43C1-A35C-C978A1895A82}" type="presParOf" srcId="{904E3500-1ACE-493B-A174-AC05EE49F759}" destId="{2E7DF4D8-FAA3-4522-AF9C-91B8183294A4}" srcOrd="3" destOrd="0" presId="urn:microsoft.com/office/officeart/2005/8/layout/lProcess3"/>
    <dgm:cxn modelId="{413BF95D-3CAA-4163-878E-3AEAB6FCEC86}" type="presParOf" srcId="{904E3500-1ACE-493B-A174-AC05EE49F759}" destId="{5865E49C-1364-47E2-8EF6-39DAAF3BE567}" srcOrd="4" destOrd="0" presId="urn:microsoft.com/office/officeart/2005/8/layout/lProcess3"/>
    <dgm:cxn modelId="{D6BC66E4-1DFE-490C-B02D-2FD86D885BF8}" type="presParOf" srcId="{5865E49C-1364-47E2-8EF6-39DAAF3BE567}" destId="{DD8797B8-EEC0-4C58-9F83-9F5D1B1FE3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7462D-E8E1-4E49-8BF9-AE8FEF7E8DA9}">
      <dsp:nvSpPr>
        <dsp:cNvPr id="0" name=""/>
        <dsp:cNvSpPr/>
      </dsp:nvSpPr>
      <dsp:spPr>
        <a:xfrm>
          <a:off x="-144010" y="0"/>
          <a:ext cx="5688632" cy="56886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8C132-085D-4F6A-8654-E0C11BAAE8F4}">
      <dsp:nvSpPr>
        <dsp:cNvPr id="0" name=""/>
        <dsp:cNvSpPr/>
      </dsp:nvSpPr>
      <dsp:spPr>
        <a:xfrm>
          <a:off x="0" y="4557556"/>
          <a:ext cx="5997339" cy="1011065"/>
        </a:xfrm>
        <a:prstGeom prst="roundRect">
          <a:avLst/>
        </a:prstGeom>
        <a:solidFill>
          <a:srgbClr val="FF0000">
            <a:alpha val="90000"/>
          </a:srgb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Недостатки: не во всех школах разработаны индивидуальные образовательные маршруты для высоко мотивированных и одаренных обучающихся;</a:t>
          </a:r>
          <a:endParaRPr lang="ru-RU" sz="1200" kern="1200" dirty="0"/>
        </a:p>
      </dsp:txBody>
      <dsp:txXfrm>
        <a:off x="49356" y="4606912"/>
        <a:ext cx="5898627" cy="912353"/>
      </dsp:txXfrm>
    </dsp:sp>
    <dsp:sp modelId="{3863907C-A0A4-4B24-98CC-BC52A738E25A}">
      <dsp:nvSpPr>
        <dsp:cNvPr id="0" name=""/>
        <dsp:cNvSpPr/>
      </dsp:nvSpPr>
      <dsp:spPr>
        <a:xfrm>
          <a:off x="360043" y="3384376"/>
          <a:ext cx="5997339" cy="1011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Решение: (план мероприятий по оказанию методической  помощи школам, показывающим низкие образовательные результаты, на 2021-2022 учебный год)</a:t>
          </a:r>
          <a:endParaRPr lang="ru-RU" sz="1200" kern="1200" dirty="0"/>
        </a:p>
      </dsp:txBody>
      <dsp:txXfrm>
        <a:off x="409399" y="3433732"/>
        <a:ext cx="5898627" cy="912353"/>
      </dsp:txXfrm>
    </dsp:sp>
    <dsp:sp modelId="{83816382-3C81-45CB-9ACB-A2D3136384DD}">
      <dsp:nvSpPr>
        <dsp:cNvPr id="0" name=""/>
        <dsp:cNvSpPr/>
      </dsp:nvSpPr>
      <dsp:spPr>
        <a:xfrm>
          <a:off x="864101" y="2232247"/>
          <a:ext cx="6016123" cy="1011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Мастер-классы, представление и обсуждение опыта использования ИОМ обучающихся, как инструмента достижения качественных образовательных результатов, в том числе обучающихся с ОВЗ, мотивированных и одаренных обучающихся;</a:t>
          </a:r>
          <a:endParaRPr lang="ru-RU" sz="1100" kern="1200" dirty="0"/>
        </a:p>
      </dsp:txBody>
      <dsp:txXfrm>
        <a:off x="913457" y="2281603"/>
        <a:ext cx="5917411" cy="912353"/>
      </dsp:txXfrm>
    </dsp:sp>
    <dsp:sp modelId="{8A6CF3B1-4AD6-4FEE-B3B3-1BD06F042725}">
      <dsp:nvSpPr>
        <dsp:cNvPr id="0" name=""/>
        <dsp:cNvSpPr/>
      </dsp:nvSpPr>
      <dsp:spPr>
        <a:xfrm>
          <a:off x="1296130" y="1080118"/>
          <a:ext cx="6025515" cy="1011065"/>
        </a:xfrm>
        <a:prstGeom prst="roundRect">
          <a:avLst/>
        </a:prstGeom>
        <a:solidFill>
          <a:srgbClr val="00FF00">
            <a:alpha val="90000"/>
          </a:srgb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  <a:latin typeface="Palatino Linotype" pitchFamily="18" charset="0"/>
              <a:ea typeface="Times New Roman"/>
            </a:rPr>
            <a:t>Ликвидация профессиональных дефицитов педагогов, влияющих на качество образовательных результатов. Диссеминация – трансляция идей,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  <a:latin typeface="Palatino Linotype" pitchFamily="18" charset="0"/>
              <a:ea typeface="Times New Roman"/>
            </a:rPr>
            <a:t>методов осуществления, продуктов и (или) результатов опыта инновационной деятельности  педагогов.</a:t>
          </a:r>
          <a:endParaRPr lang="ru-RU" sz="1000" kern="1200" dirty="0">
            <a:latin typeface="Palatino Linotype" pitchFamily="18" charset="0"/>
          </a:endParaRPr>
        </a:p>
      </dsp:txBody>
      <dsp:txXfrm>
        <a:off x="1345486" y="1129474"/>
        <a:ext cx="5926803" cy="912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F96D7-DEA7-4DD6-A8A3-6CA83C1834F3}">
      <dsp:nvSpPr>
        <dsp:cNvPr id="0" name=""/>
        <dsp:cNvSpPr/>
      </dsp:nvSpPr>
      <dsp:spPr>
        <a:xfrm>
          <a:off x="576029" y="0"/>
          <a:ext cx="5400600" cy="54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73FB7-79B6-4479-B389-E7CE997D7BCB}">
      <dsp:nvSpPr>
        <dsp:cNvPr id="0" name=""/>
        <dsp:cNvSpPr/>
      </dsp:nvSpPr>
      <dsp:spPr>
        <a:xfrm>
          <a:off x="792076" y="3600399"/>
          <a:ext cx="6141321" cy="674090"/>
        </a:xfrm>
        <a:prstGeom prst="roundRect">
          <a:avLst/>
        </a:prstGeom>
        <a:solidFill>
          <a:srgbClr val="FF0000">
            <a:alpha val="90000"/>
          </a:srgb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Недостатки: Оптимальность состава школьных команд сопровождения детей находящихся в трудной жизненной ситуации или в конфликте с законом недостаточная;</a:t>
          </a:r>
          <a:endParaRPr lang="ru-RU" sz="1200" kern="1200" dirty="0"/>
        </a:p>
      </dsp:txBody>
      <dsp:txXfrm>
        <a:off x="824982" y="3633305"/>
        <a:ext cx="6075509" cy="608278"/>
      </dsp:txXfrm>
    </dsp:sp>
    <dsp:sp modelId="{14DFD55E-DAC6-4865-986E-DFE6EE5BBBF6}">
      <dsp:nvSpPr>
        <dsp:cNvPr id="0" name=""/>
        <dsp:cNvSpPr/>
      </dsp:nvSpPr>
      <dsp:spPr>
        <a:xfrm>
          <a:off x="432033" y="4392487"/>
          <a:ext cx="6213390" cy="952078"/>
        </a:xfrm>
        <a:prstGeom prst="roundRect">
          <a:avLst/>
        </a:prstGeom>
        <a:solidFill>
          <a:srgbClr val="FF0000">
            <a:alpha val="90000"/>
          </a:srgb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Недостаточность специалистов психолого-педагогического сопровождения в муниципальной системе образования для реализации задач по сопровождению перехода ШНОР/ШФСНУ в режим эффективного функционирования;- 9 ставок психологов, дефектологов, логопедов (по результатам  заполнения мониторинговых карт школами) </a:t>
          </a:r>
          <a:endParaRPr lang="ru-RU" sz="1200" kern="1200" dirty="0"/>
        </a:p>
      </dsp:txBody>
      <dsp:txXfrm>
        <a:off x="478510" y="4438964"/>
        <a:ext cx="6120436" cy="859124"/>
      </dsp:txXfrm>
    </dsp:sp>
    <dsp:sp modelId="{ECC39769-DAC0-41DA-B5DE-1BA9DFEE4B7A}">
      <dsp:nvSpPr>
        <dsp:cNvPr id="0" name=""/>
        <dsp:cNvSpPr/>
      </dsp:nvSpPr>
      <dsp:spPr>
        <a:xfrm>
          <a:off x="1224135" y="2520279"/>
          <a:ext cx="6213355" cy="8559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Решение: Выписка из протокола совещания с командами школ – участниц проекта «Повышение качества образования в школах с низким результатом обучения и в школах, функционирующих в неблагоприятных социальных условиях» в 2021 году 06.10.2021 </a:t>
          </a:r>
          <a:endParaRPr lang="ru-RU" sz="1200" kern="1200" dirty="0"/>
        </a:p>
      </dsp:txBody>
      <dsp:txXfrm>
        <a:off x="1265919" y="2562063"/>
        <a:ext cx="6129787" cy="772377"/>
      </dsp:txXfrm>
    </dsp:sp>
    <dsp:sp modelId="{1662EBA9-F044-4460-BD6D-B2C6B131551F}">
      <dsp:nvSpPr>
        <dsp:cNvPr id="0" name=""/>
        <dsp:cNvSpPr/>
      </dsp:nvSpPr>
      <dsp:spPr>
        <a:xfrm>
          <a:off x="1563485" y="1512169"/>
          <a:ext cx="6069358" cy="7826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предоставить информацию в комитет образования администрации Кировского муниципального района ЛО, о необходимости введения в штатное расписание школы специалистов, исходя из подтвержденных данных по обучающимся с ОВЗ.</a:t>
          </a:r>
          <a:endParaRPr lang="ru-RU" sz="1200" kern="1200" dirty="0"/>
        </a:p>
      </dsp:txBody>
      <dsp:txXfrm>
        <a:off x="1601689" y="1550373"/>
        <a:ext cx="5992950" cy="706195"/>
      </dsp:txXfrm>
    </dsp:sp>
    <dsp:sp modelId="{BC1B34B6-4B57-443E-A9CA-B091775A8BE3}">
      <dsp:nvSpPr>
        <dsp:cNvPr id="0" name=""/>
        <dsp:cNvSpPr/>
      </dsp:nvSpPr>
      <dsp:spPr>
        <a:xfrm>
          <a:off x="2088218" y="576064"/>
          <a:ext cx="5739944" cy="782603"/>
        </a:xfrm>
        <a:prstGeom prst="roundRect">
          <a:avLst/>
        </a:prstGeom>
        <a:solidFill>
          <a:srgbClr val="00FF00">
            <a:alpha val="90000"/>
          </a:srgb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Поиск путей решения на муниципальном уровне </a:t>
          </a:r>
          <a:endParaRPr lang="ru-RU" sz="1200" kern="1200" dirty="0"/>
        </a:p>
      </dsp:txBody>
      <dsp:txXfrm>
        <a:off x="2126422" y="614268"/>
        <a:ext cx="5663536" cy="706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EF2A3-D4DD-431A-8C90-0C4A4CF81368}">
      <dsp:nvSpPr>
        <dsp:cNvPr id="0" name=""/>
        <dsp:cNvSpPr/>
      </dsp:nvSpPr>
      <dsp:spPr>
        <a:xfrm>
          <a:off x="101" y="0"/>
          <a:ext cx="1358166" cy="550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Инновационный проект общего дела в образовательных организациях Кировского муниципального района в 2021-2022 учебном году;</a:t>
          </a:r>
          <a:endParaRPr lang="ru-RU" sz="1200" kern="1200" dirty="0"/>
        </a:p>
      </dsp:txBody>
      <dsp:txXfrm>
        <a:off x="101" y="2200890"/>
        <a:ext cx="1358166" cy="2200890"/>
      </dsp:txXfrm>
    </dsp:sp>
    <dsp:sp modelId="{48C08296-D27A-478F-A842-C34B12C2037F}">
      <dsp:nvSpPr>
        <dsp:cNvPr id="0" name=""/>
        <dsp:cNvSpPr/>
      </dsp:nvSpPr>
      <dsp:spPr>
        <a:xfrm rot="5400000">
          <a:off x="73083" y="-124152"/>
          <a:ext cx="1276676" cy="18322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A121B-AF43-4A4F-B14C-E4816F4F2326}">
      <dsp:nvSpPr>
        <dsp:cNvPr id="0" name=""/>
        <dsp:cNvSpPr/>
      </dsp:nvSpPr>
      <dsp:spPr>
        <a:xfrm>
          <a:off x="1399013" y="0"/>
          <a:ext cx="1358166" cy="550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практического этапа проекта командной модели управления внедрением и использованием новых форм организации учебной деятельности и методов преподавания; </a:t>
          </a:r>
          <a:endParaRPr lang="ru-RU" sz="1200" kern="1200" dirty="0"/>
        </a:p>
      </dsp:txBody>
      <dsp:txXfrm>
        <a:off x="1399013" y="2200890"/>
        <a:ext cx="1358166" cy="2200890"/>
      </dsp:txXfrm>
    </dsp:sp>
    <dsp:sp modelId="{0EE13FDE-4CD8-4907-95AC-9F591F2C5B21}">
      <dsp:nvSpPr>
        <dsp:cNvPr id="0" name=""/>
        <dsp:cNvSpPr/>
      </dsp:nvSpPr>
      <dsp:spPr>
        <a:xfrm rot="5400000">
          <a:off x="1461742" y="-124152"/>
          <a:ext cx="1276676" cy="18322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C8AE5-BF45-4146-8740-1510637960F6}">
      <dsp:nvSpPr>
        <dsp:cNvPr id="0" name=""/>
        <dsp:cNvSpPr/>
      </dsp:nvSpPr>
      <dsp:spPr>
        <a:xfrm>
          <a:off x="2777308" y="0"/>
          <a:ext cx="1358166" cy="550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Мониторинг профессиональных дефицитов педагогов по вопросам использования новых форм организации образовательного процесса и методов обучения;</a:t>
          </a:r>
          <a:endParaRPr lang="ru-RU" sz="1200" kern="1200"/>
        </a:p>
      </dsp:txBody>
      <dsp:txXfrm>
        <a:off x="2777308" y="2200890"/>
        <a:ext cx="1358166" cy="2200890"/>
      </dsp:txXfrm>
    </dsp:sp>
    <dsp:sp modelId="{E83121C4-3CC8-417A-9D76-5E06BBBC9026}">
      <dsp:nvSpPr>
        <dsp:cNvPr id="0" name=""/>
        <dsp:cNvSpPr/>
      </dsp:nvSpPr>
      <dsp:spPr>
        <a:xfrm rot="5400000">
          <a:off x="2942080" y="-133771"/>
          <a:ext cx="1276676" cy="18322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C39EE-4C3B-4035-B5D2-4D34B6D7922A}">
      <dsp:nvSpPr>
        <dsp:cNvPr id="0" name=""/>
        <dsp:cNvSpPr/>
      </dsp:nvSpPr>
      <dsp:spPr>
        <a:xfrm>
          <a:off x="4196836" y="0"/>
          <a:ext cx="1358166" cy="550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Мониторинговом исследовании состояния методической работы                  в общеобразовательных организациях;</a:t>
          </a:r>
          <a:endParaRPr lang="ru-RU" sz="1200" kern="1200"/>
        </a:p>
      </dsp:txBody>
      <dsp:txXfrm>
        <a:off x="4196836" y="2200890"/>
        <a:ext cx="1358166" cy="2200890"/>
      </dsp:txXfrm>
    </dsp:sp>
    <dsp:sp modelId="{C4261476-DC26-4624-97B4-EF23DCC6082A}">
      <dsp:nvSpPr>
        <dsp:cNvPr id="0" name=""/>
        <dsp:cNvSpPr/>
      </dsp:nvSpPr>
      <dsp:spPr>
        <a:xfrm rot="5400000">
          <a:off x="4273175" y="-154494"/>
          <a:ext cx="1276676" cy="18322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A727-EEFC-4A6D-87D1-22A8921BD5DF}">
      <dsp:nvSpPr>
        <dsp:cNvPr id="0" name=""/>
        <dsp:cNvSpPr/>
      </dsp:nvSpPr>
      <dsp:spPr>
        <a:xfrm>
          <a:off x="5595748" y="0"/>
          <a:ext cx="1358166" cy="550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Утверждение адресных рекомендаций по результатам мониторинга профессиональных дефицитов педагогов;</a:t>
          </a:r>
          <a:endParaRPr lang="ru-RU" sz="1200" kern="1200"/>
        </a:p>
      </dsp:txBody>
      <dsp:txXfrm>
        <a:off x="5595748" y="2200890"/>
        <a:ext cx="1358166" cy="2200890"/>
      </dsp:txXfrm>
    </dsp:sp>
    <dsp:sp modelId="{52727A21-22D3-4D96-9072-49DAC1DB6633}">
      <dsp:nvSpPr>
        <dsp:cNvPr id="0" name=""/>
        <dsp:cNvSpPr/>
      </dsp:nvSpPr>
      <dsp:spPr>
        <a:xfrm rot="5400000">
          <a:off x="5750385" y="-133771"/>
          <a:ext cx="1276676" cy="183224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D3480-5B3B-48CB-9DC5-F51E189B7244}">
      <dsp:nvSpPr>
        <dsp:cNvPr id="0" name=""/>
        <dsp:cNvSpPr/>
      </dsp:nvSpPr>
      <dsp:spPr>
        <a:xfrm>
          <a:off x="6994659" y="0"/>
          <a:ext cx="1358166" cy="5502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банка эффективного использования имеющихся ресурсов школ в решении актуальных задач повышения качества образования в школах с низкими образовательными результатами. </a:t>
          </a:r>
          <a:endParaRPr lang="ru-RU" sz="1200" kern="1200" dirty="0"/>
        </a:p>
      </dsp:txBody>
      <dsp:txXfrm>
        <a:off x="6994659" y="2200890"/>
        <a:ext cx="1358166" cy="2200890"/>
      </dsp:txXfrm>
    </dsp:sp>
    <dsp:sp modelId="{538896C8-1104-4590-B515-5C6304D2EF82}">
      <dsp:nvSpPr>
        <dsp:cNvPr id="0" name=""/>
        <dsp:cNvSpPr/>
      </dsp:nvSpPr>
      <dsp:spPr>
        <a:xfrm>
          <a:off x="7016356" y="0"/>
          <a:ext cx="1276676" cy="183224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8047B-DCBD-4627-B705-CCBD2A5595CB}">
      <dsp:nvSpPr>
        <dsp:cNvPr id="0" name=""/>
        <dsp:cNvSpPr/>
      </dsp:nvSpPr>
      <dsp:spPr>
        <a:xfrm>
          <a:off x="365470" y="4676892"/>
          <a:ext cx="7684693" cy="82533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01C6E-8959-4DE9-98AF-EEA47E8B80E0}">
      <dsp:nvSpPr>
        <dsp:cNvPr id="0" name=""/>
        <dsp:cNvSpPr/>
      </dsp:nvSpPr>
      <dsp:spPr>
        <a:xfrm>
          <a:off x="0" y="2540618"/>
          <a:ext cx="4461420" cy="1865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Основным достижение и показателем эффективности реализации муниципальной программы  поддержки школ и программ перехода в эффективный режим работы ШНОР считаем, то что </a:t>
          </a:r>
          <a:r>
            <a:rPr lang="ru-RU" sz="1100" kern="1200" dirty="0" smtClean="0">
              <a:solidFill>
                <a:srgbClr val="00FF00"/>
              </a:solidFill>
            </a:rPr>
            <a:t>ни одна </a:t>
          </a:r>
          <a:r>
            <a:rPr lang="ru-RU" sz="1100" kern="1200" dirty="0" smtClean="0"/>
            <a:t>школа Кировского муниципального района не попала в список школ с </a:t>
          </a:r>
          <a:r>
            <a:rPr lang="ru-RU" sz="1100" kern="1200" dirty="0" smtClean="0">
              <a:solidFill>
                <a:srgbClr val="00FF00"/>
              </a:solidFill>
            </a:rPr>
            <a:t>необъективными результатами ВПР </a:t>
          </a:r>
          <a:r>
            <a:rPr lang="ru-RU" sz="1100" kern="1200" dirty="0" smtClean="0"/>
            <a:t>в 2021 году. </a:t>
          </a:r>
        </a:p>
      </dsp:txBody>
      <dsp:txXfrm>
        <a:off x="932647" y="2540618"/>
        <a:ext cx="2596126" cy="1865294"/>
      </dsp:txXfrm>
    </dsp:sp>
    <dsp:sp modelId="{7E70880D-FF75-4CCE-B436-6D9D9996F1DD}">
      <dsp:nvSpPr>
        <dsp:cNvPr id="0" name=""/>
        <dsp:cNvSpPr/>
      </dsp:nvSpPr>
      <dsp:spPr>
        <a:xfrm>
          <a:off x="3178697" y="1656185"/>
          <a:ext cx="3300513" cy="1566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FF00"/>
              </a:solidFill>
            </a:rPr>
            <a:t>Команда нацелена на результат !</a:t>
          </a:r>
        </a:p>
      </dsp:txBody>
      <dsp:txXfrm>
        <a:off x="3961923" y="1656185"/>
        <a:ext cx="1734061" cy="1566452"/>
      </dsp:txXfrm>
    </dsp:sp>
    <dsp:sp modelId="{DD8797B8-EEC0-4C58-9F83-9F5D1B1FE34E}">
      <dsp:nvSpPr>
        <dsp:cNvPr id="0" name=""/>
        <dsp:cNvSpPr/>
      </dsp:nvSpPr>
      <dsp:spPr>
        <a:xfrm>
          <a:off x="5341732" y="398982"/>
          <a:ext cx="3050696" cy="1550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FF00"/>
              </a:solidFill>
            </a:rPr>
            <a:t>Продолжаем движение вперед!!!</a:t>
          </a:r>
          <a:endParaRPr lang="ru-RU" sz="1600" kern="1200" dirty="0">
            <a:solidFill>
              <a:srgbClr val="00FF00"/>
            </a:solidFill>
          </a:endParaRPr>
        </a:p>
      </dsp:txBody>
      <dsp:txXfrm>
        <a:off x="6117216" y="398982"/>
        <a:ext cx="1499729" cy="1550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64;&#1053;&#1054;&#1056;/&#1053;&#1072;&#1091;&#1095;&#1085;&#1086;-&#1084;&#1077;&#1090;&#1086;&#1076;&#1080;&#1095;&#1077;&#1089;&#1082;&#1080;&#1081;%20&#1089;&#1077;&#1084;&#1080;&#1085;&#1072;&#1088;%2018.10.2021/&#1050;&#1072;&#1088;&#1090;&#1072;%20&#1084;&#1086;&#1085;&#1080;&#1090;&#1086;&#1088;&#1080;&#1085;&#1075;&#1072;%20&#1050;&#1080;&#1088;&#1086;&#1074;&#1089;&#1082;&#1080;&#1081;%20&#1084;&#1091;&#1085;&#1080;&#1094;&#1080;&#1087;&#1072;&#1083;&#1100;&#1085;&#1099;&#1081;%20&#1088;&#1072;&#1081;&#1086;&#1085;%202021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338437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результатов мониторинга эффективности 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муниципальной программы  поддержки школ Кировского муниципального района Ленинградской области, показавших низкие образовательные результаты учащихся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«От организационно-педагогических решений к эффективным практикам» на 2019-2021 годы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МИМС </a:t>
            </a:r>
          </a:p>
          <a:p>
            <a:r>
              <a:rPr lang="ru-RU" dirty="0" smtClean="0"/>
              <a:t>Кировского муниципального района </a:t>
            </a:r>
          </a:p>
          <a:p>
            <a:r>
              <a:rPr lang="ru-RU" dirty="0" smtClean="0"/>
              <a:t>29.10.2021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8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753" y="476672"/>
            <a:ext cx="7772400" cy="13681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мониторинговыми картами. Как это было…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file"/>
              </a:rPr>
              <a:t>ШНОР\Карта мониторинга Кировский муниципальный район 2021.docx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1" y="1484784"/>
            <a:ext cx="3951597" cy="242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3"/>
            <a:ext cx="4320581" cy="242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«</a:t>
            </a:r>
            <a:r>
              <a:rPr lang="ru-RU" sz="1800" b="1" dirty="0">
                <a:effectLst/>
              </a:rPr>
              <a:t>Критерии мониторинга эффективности реализации программы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Низкий уровень оценки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639155"/>
              </p:ext>
            </p:extLst>
          </p:nvPr>
        </p:nvGraphicFramePr>
        <p:xfrm>
          <a:off x="1043608" y="764704"/>
          <a:ext cx="73448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«Критерии мониторинга эффективности реализации программы»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Низкий уровень оценки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32065"/>
              </p:ext>
            </p:extLst>
          </p:nvPr>
        </p:nvGraphicFramePr>
        <p:xfrm>
          <a:off x="539552" y="1052736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51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721080" cy="648072"/>
          </a:xfrm>
        </p:spPr>
        <p:txBody>
          <a:bodyPr/>
          <a:lstStyle/>
          <a:p>
            <a:r>
              <a:rPr lang="ru-RU" sz="2000" dirty="0" smtClean="0"/>
              <a:t>Как </a:t>
            </a:r>
            <a:r>
              <a:rPr lang="ru-RU" sz="2000" dirty="0"/>
              <a:t>работает </a:t>
            </a:r>
            <a:r>
              <a:rPr lang="ru-RU" sz="2000" dirty="0" smtClean="0"/>
              <a:t>команда над эффективностью </a:t>
            </a:r>
            <a:r>
              <a:rPr lang="ru-RU" sz="2000" dirty="0"/>
              <a:t>реализации </a:t>
            </a:r>
            <a:r>
              <a:rPr lang="ru-RU" sz="2000" dirty="0" smtClean="0"/>
              <a:t>программы? 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02758"/>
              </p:ext>
            </p:extLst>
          </p:nvPr>
        </p:nvGraphicFramePr>
        <p:xfrm>
          <a:off x="539552" y="1052736"/>
          <a:ext cx="8352928" cy="550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36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Дополнили раздел </a:t>
            </a:r>
            <a:r>
              <a:rPr lang="ru-RU" sz="2000" dirty="0"/>
              <a:t>мониторинговой карты индикаторами, соответствующими специфике </a:t>
            </a:r>
            <a:r>
              <a:rPr lang="ru-RU" sz="2000" dirty="0" smtClean="0"/>
              <a:t>работы МИМС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55509"/>
              </p:ext>
            </p:extLst>
          </p:nvPr>
        </p:nvGraphicFramePr>
        <p:xfrm>
          <a:off x="611560" y="1340768"/>
          <a:ext cx="8208912" cy="5332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4741"/>
                <a:gridCol w="4114171"/>
              </a:tblGrid>
              <a:tr h="496855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проведенных организационно-методических мероприятий, направленных на совершенствование педагогических </a:t>
                      </a:r>
                      <a:r>
                        <a:rPr lang="ru-RU" sz="1800" dirty="0" smtClean="0">
                          <a:effectLst/>
                        </a:rPr>
                        <a:t>компетенций школьных команд, </a:t>
                      </a:r>
                      <a:r>
                        <a:rPr lang="ru-RU" sz="1800" dirty="0">
                          <a:effectLst/>
                        </a:rPr>
                        <a:t>задействование внутренних ресурсов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FF00"/>
                          </a:solidFill>
                          <a:effectLst/>
                        </a:rPr>
                        <a:t>19</a:t>
                      </a:r>
                      <a:endParaRPr lang="ru-RU" sz="1600" i="1" dirty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6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Наличие  </a:t>
                      </a:r>
                      <a:r>
                        <a:rPr lang="ru-RU" sz="1800" dirty="0">
                          <a:effectLst/>
                        </a:rPr>
                        <a:t>(да/нет) в МИМС раздела сопровождения деятельности школьных команд ШНОР/ШФСНУ по сопровождению ИОМ руководителей и </a:t>
                      </a:r>
                      <a:r>
                        <a:rPr lang="ru-RU" sz="1800" dirty="0" smtClean="0">
                          <a:effectLst/>
                        </a:rPr>
                        <a:t>педагогов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Адресные рекомендации по результатам мониторинга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профессиональных дефицитов педагогов по вопросам использования новых форм организации образовательного процесса и методов обучения в рамках реализации инновационного проекта общего дела в образовательных организациях в 2021 году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6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«Приводят ли наши действия к изменениям?»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869258"/>
              </p:ext>
            </p:extLst>
          </p:nvPr>
        </p:nvGraphicFramePr>
        <p:xfrm>
          <a:off x="457200" y="1052736"/>
          <a:ext cx="8507288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610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308</TotalTime>
  <Words>476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  Презентация результатов мониторинга эффективности реализации муниципальной программы  поддержки школ Кировского муниципального района Ленинградской области, показавших низкие образовательные результаты учащихся  «От организационно-педагогических решений к эффективным практикам» на 2019-2021 годы  </vt:lpstr>
      <vt:lpstr>        Работа с мониторинговыми картами. Как это было…  </vt:lpstr>
      <vt:lpstr>   «Критерии мониторинга эффективности реализации программы» Низкий уровень оценки</vt:lpstr>
      <vt:lpstr>«Критерии мониторинга эффективности реализации программы» Низкий уровень оценки</vt:lpstr>
      <vt:lpstr>Как работает команда над эффективностью реализации программы? </vt:lpstr>
      <vt:lpstr>Дополнили раздел мониторинговой карты индикаторами, соответствующими специфике работы МИМС</vt:lpstr>
      <vt:lpstr>«Приводят ли наши действия к изменениям?»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результатов мониторинга эффективности реализации муниципальной программы  поддержки школ Кировского муниципального района Ленинградской области, показавших низкие образовательные результаты учащихся  «От организационно-педагогических решений к эффективным практикам» на 2019-2021 годы  </dc:title>
  <dc:creator>Светлана</dc:creator>
  <cp:lastModifiedBy>Светлана</cp:lastModifiedBy>
  <cp:revision>19</cp:revision>
  <dcterms:created xsi:type="dcterms:W3CDTF">2021-10-29T06:01:55Z</dcterms:created>
  <dcterms:modified xsi:type="dcterms:W3CDTF">2021-10-29T13:14:27Z</dcterms:modified>
</cp:coreProperties>
</file>